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b7cb9d793b45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f096979e374ea4"/>
  </p:sldMasterIdLst>
  <p:sldIdLst>
    <p:sldId xmlns:r="http://schemas.openxmlformats.org/officeDocument/2006/relationships" id="256" r:id="R0d3c09e625224965"/>
    <p:sldId xmlns:r="http://schemas.openxmlformats.org/officeDocument/2006/relationships" id="257" r:id="R3e549488c8824e40"/>
    <p:sldId xmlns:r="http://schemas.openxmlformats.org/officeDocument/2006/relationships" id="258" r:id="R11690bec41bc4d13"/>
    <p:sldId xmlns:r="http://schemas.openxmlformats.org/officeDocument/2006/relationships" id="259" r:id="R5bea2c801a7745db"/>
    <p:sldId xmlns:r="http://schemas.openxmlformats.org/officeDocument/2006/relationships" id="260" r:id="R5ac6461975804e69"/>
    <p:sldId xmlns:r="http://schemas.openxmlformats.org/officeDocument/2006/relationships" id="261" r:id="R6d5e1a09e73c46e5"/>
    <p:sldId xmlns:r="http://schemas.openxmlformats.org/officeDocument/2006/relationships" id="262" r:id="R58292727d71843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f096979e374ea4" /><Relationship Type="http://schemas.openxmlformats.org/officeDocument/2006/relationships/slide" Target="/ppt/slides/slide1.xml" Id="R0d3c09e625224965" /><Relationship Type="http://schemas.openxmlformats.org/officeDocument/2006/relationships/slide" Target="/ppt/slides/slide2.xml" Id="R3e549488c8824e40" /><Relationship Type="http://schemas.openxmlformats.org/officeDocument/2006/relationships/slide" Target="/ppt/slides/slide3.xml" Id="R11690bec41bc4d13" /><Relationship Type="http://schemas.openxmlformats.org/officeDocument/2006/relationships/slide" Target="/ppt/slides/slide4.xml" Id="R5bea2c801a7745db" /><Relationship Type="http://schemas.openxmlformats.org/officeDocument/2006/relationships/slide" Target="/ppt/slides/slide5.xml" Id="R5ac6461975804e69" /><Relationship Type="http://schemas.openxmlformats.org/officeDocument/2006/relationships/slide" Target="/ppt/slides/slide6.xml" Id="R6d5e1a09e73c46e5" /><Relationship Type="http://schemas.openxmlformats.org/officeDocument/2006/relationships/slide" Target="/ppt/slides/slide7.xml" Id="R58292727d71843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2080fc180b40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05c5b0a34049fa" /><Relationship Type="http://schemas.openxmlformats.org/officeDocument/2006/relationships/theme" Target="/ppt/slideMasters/theme/theme1.xml" Id="Rc7f7711c2ec44e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05c5b0a34049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695ff87354a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bf3ac92fc48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4ec175d6743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46122ad084b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07d47734a549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79ebe1a80c4c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fc76cd48142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SUMBRA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SUMBRA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SUMBRA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SUMBRA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SUMBRA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SUMBRA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356 354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124 720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SUMBRA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INE SIMONSEN SPONNICH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INGE RIKHEIM NILSEN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SUMBRA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Strømsø torg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3044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934 974 875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SUMBRA AS</a:t>
            </a:r>
          </a:p>
        </p:txBody>
      </p:sp>
    </p:spTree>
  </p:cSld>
  <p:clrMapOvr>
    <a:masterClrMapping xmlns:a="http://schemas.openxmlformats.org/drawingml/2006/main"/>
  </p:clrMapOvr>
</p:sld>
</file>