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56fbc276a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1a80ae985477c"/>
  </p:sldMasterIdLst>
  <p:sldIdLst>
    <p:sldId xmlns:r="http://schemas.openxmlformats.org/officeDocument/2006/relationships" id="256" r:id="R14f73ad0e05b4135"/>
    <p:sldId xmlns:r="http://schemas.openxmlformats.org/officeDocument/2006/relationships" id="257" r:id="R33e86ce8bda3487c"/>
    <p:sldId xmlns:r="http://schemas.openxmlformats.org/officeDocument/2006/relationships" id="258" r:id="R2c1a34eed892483e"/>
    <p:sldId xmlns:r="http://schemas.openxmlformats.org/officeDocument/2006/relationships" id="259" r:id="R884c7666d6c04555"/>
    <p:sldId xmlns:r="http://schemas.openxmlformats.org/officeDocument/2006/relationships" id="260" r:id="Re687d3e009fe46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1a80ae985477c" /><Relationship Type="http://schemas.openxmlformats.org/officeDocument/2006/relationships/slide" Target="/ppt/slides/slide1.xml" Id="R14f73ad0e05b4135" /><Relationship Type="http://schemas.openxmlformats.org/officeDocument/2006/relationships/slide" Target="/ppt/slides/slide2.xml" Id="R33e86ce8bda3487c" /><Relationship Type="http://schemas.openxmlformats.org/officeDocument/2006/relationships/slide" Target="/ppt/slides/slide3.xml" Id="R2c1a34eed892483e" /><Relationship Type="http://schemas.openxmlformats.org/officeDocument/2006/relationships/slide" Target="/ppt/slides/slide4.xml" Id="R884c7666d6c04555" /><Relationship Type="http://schemas.openxmlformats.org/officeDocument/2006/relationships/slide" Target="/ppt/slides/slide5.xml" Id="Re687d3e009fe46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97df8f40840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9c90688e64c4b" /><Relationship Type="http://schemas.openxmlformats.org/officeDocument/2006/relationships/theme" Target="/ppt/slideMasters/theme/theme1.xml" Id="R64b96a775e8a48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9c90688e64c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56b507e1f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8b39dcc58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d6a7ec245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ad87005d14f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098112e57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ANDREASSEN-FIX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ANDREASSEN-FIX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