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87aa93fcd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e7f9bb93a4689"/>
  </p:sldMasterIdLst>
  <p:sldIdLst>
    <p:sldId xmlns:r="http://schemas.openxmlformats.org/officeDocument/2006/relationships" id="256" r:id="R7d13c41e917742b8"/>
    <p:sldId xmlns:r="http://schemas.openxmlformats.org/officeDocument/2006/relationships" id="257" r:id="R02f51e16a6914413"/>
    <p:sldId xmlns:r="http://schemas.openxmlformats.org/officeDocument/2006/relationships" id="258" r:id="Rac9516c5c83e473a"/>
    <p:sldId xmlns:r="http://schemas.openxmlformats.org/officeDocument/2006/relationships" id="259" r:id="R221ffee316c040c1"/>
    <p:sldId xmlns:r="http://schemas.openxmlformats.org/officeDocument/2006/relationships" id="260" r:id="R612d272faf294a5e"/>
    <p:sldId xmlns:r="http://schemas.openxmlformats.org/officeDocument/2006/relationships" id="261" r:id="R4eeb0db231dc4cbe"/>
    <p:sldId xmlns:r="http://schemas.openxmlformats.org/officeDocument/2006/relationships" id="262" r:id="Re2cb926e01a6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e7f9bb93a4689" /><Relationship Type="http://schemas.openxmlformats.org/officeDocument/2006/relationships/slide" Target="/ppt/slides/slide1.xml" Id="R7d13c41e917742b8" /><Relationship Type="http://schemas.openxmlformats.org/officeDocument/2006/relationships/slide" Target="/ppt/slides/slide2.xml" Id="R02f51e16a6914413" /><Relationship Type="http://schemas.openxmlformats.org/officeDocument/2006/relationships/slide" Target="/ppt/slides/slide3.xml" Id="Rac9516c5c83e473a" /><Relationship Type="http://schemas.openxmlformats.org/officeDocument/2006/relationships/slide" Target="/ppt/slides/slide4.xml" Id="R221ffee316c040c1" /><Relationship Type="http://schemas.openxmlformats.org/officeDocument/2006/relationships/slide" Target="/ppt/slides/slide5.xml" Id="R612d272faf294a5e" /><Relationship Type="http://schemas.openxmlformats.org/officeDocument/2006/relationships/slide" Target="/ppt/slides/slide6.xml" Id="R4eeb0db231dc4cbe" /><Relationship Type="http://schemas.openxmlformats.org/officeDocument/2006/relationships/slide" Target="/ppt/slides/slide7.xml" Id="Re2cb926e01a6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4eb8fb6e2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45ead33a48a5" /><Relationship Type="http://schemas.openxmlformats.org/officeDocument/2006/relationships/theme" Target="/ppt/slideMasters/theme/theme1.xml" Id="R93f39da6588d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445ead33a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057431aa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67eb033c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8a503477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8952817e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1474a1d4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3c3ba04e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47df4a5c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SOZ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SYED SOHAIB 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934 936 973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SOZ INVEST AS</a:t>
            </a:r>
          </a:p>
        </p:txBody>
      </p:sp>
    </p:spTree>
  </p:cSld>
  <p:clrMapOvr>
    <a:masterClrMapping xmlns:a="http://schemas.openxmlformats.org/drawingml/2006/main"/>
  </p:clrMapOvr>
</p:sld>
</file>