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ea1906a7444d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85964c938f4dc7"/>
  </p:sldMasterIdLst>
  <p:sldIdLst>
    <p:sldId xmlns:r="http://schemas.openxmlformats.org/officeDocument/2006/relationships" id="256" r:id="R80b8b828c2b54e12"/>
    <p:sldId xmlns:r="http://schemas.openxmlformats.org/officeDocument/2006/relationships" id="257" r:id="R41f5dfd62ab94836"/>
    <p:sldId xmlns:r="http://schemas.openxmlformats.org/officeDocument/2006/relationships" id="258" r:id="R9dc4c601585a4372"/>
    <p:sldId xmlns:r="http://schemas.openxmlformats.org/officeDocument/2006/relationships" id="259" r:id="R6339f34c3cb44c6f"/>
    <p:sldId xmlns:r="http://schemas.openxmlformats.org/officeDocument/2006/relationships" id="260" r:id="R5e7a48c1682340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85964c938f4dc7" /><Relationship Type="http://schemas.openxmlformats.org/officeDocument/2006/relationships/slide" Target="/ppt/slides/slide1.xml" Id="R80b8b828c2b54e12" /><Relationship Type="http://schemas.openxmlformats.org/officeDocument/2006/relationships/slide" Target="/ppt/slides/slide2.xml" Id="R41f5dfd62ab94836" /><Relationship Type="http://schemas.openxmlformats.org/officeDocument/2006/relationships/slide" Target="/ppt/slides/slide3.xml" Id="R9dc4c601585a4372" /><Relationship Type="http://schemas.openxmlformats.org/officeDocument/2006/relationships/slide" Target="/ppt/slides/slide4.xml" Id="R6339f34c3cb44c6f" /><Relationship Type="http://schemas.openxmlformats.org/officeDocument/2006/relationships/slide" Target="/ppt/slides/slide5.xml" Id="R5e7a48c1682340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030df5ebc7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401cd0e48c4565" /><Relationship Type="http://schemas.openxmlformats.org/officeDocument/2006/relationships/theme" Target="/ppt/slideMasters/theme/theme1.xml" Id="R28242e19005d443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401cd0e48c45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b47bfcd413430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cf271d997d4d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b13b248ba54d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e4d39c46d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cd32e6853444b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VÅGAN KUNSTSENTER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VÅGAN KUNSTSENTER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934 890 213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VÅGAN KUNSTSENTER AS</a:t>
            </a:r>
          </a:p>
        </p:txBody>
      </p:sp>
    </p:spTree>
  </p:cSld>
  <p:clrMapOvr>
    <a:masterClrMapping xmlns:a="http://schemas.openxmlformats.org/drawingml/2006/main"/>
  </p:clrMapOvr>
</p:sld>
</file>