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9eba6c1eb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63a2dce8354edc"/>
  </p:sldMasterIdLst>
  <p:sldIdLst>
    <p:sldId xmlns:r="http://schemas.openxmlformats.org/officeDocument/2006/relationships" id="256" r:id="R0c863ec6fc9440ad"/>
    <p:sldId xmlns:r="http://schemas.openxmlformats.org/officeDocument/2006/relationships" id="257" r:id="R3fc1a0fef00245d7"/>
    <p:sldId xmlns:r="http://schemas.openxmlformats.org/officeDocument/2006/relationships" id="258" r:id="Racc0b7a9ef074d1f"/>
    <p:sldId xmlns:r="http://schemas.openxmlformats.org/officeDocument/2006/relationships" id="259" r:id="Rd83a8043a6774a9b"/>
    <p:sldId xmlns:r="http://schemas.openxmlformats.org/officeDocument/2006/relationships" id="260" r:id="Re56d33e3137a45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3a2dce8354edc" /><Relationship Type="http://schemas.openxmlformats.org/officeDocument/2006/relationships/slide" Target="/ppt/slides/slide1.xml" Id="R0c863ec6fc9440ad" /><Relationship Type="http://schemas.openxmlformats.org/officeDocument/2006/relationships/slide" Target="/ppt/slides/slide2.xml" Id="R3fc1a0fef00245d7" /><Relationship Type="http://schemas.openxmlformats.org/officeDocument/2006/relationships/slide" Target="/ppt/slides/slide3.xml" Id="Racc0b7a9ef074d1f" /><Relationship Type="http://schemas.openxmlformats.org/officeDocument/2006/relationships/slide" Target="/ppt/slides/slide4.xml" Id="Rd83a8043a6774a9b" /><Relationship Type="http://schemas.openxmlformats.org/officeDocument/2006/relationships/slide" Target="/ppt/slides/slide5.xml" Id="Re56d33e3137a45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62204063d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6516d354c4575" /><Relationship Type="http://schemas.openxmlformats.org/officeDocument/2006/relationships/theme" Target="/ppt/slideMasters/theme/theme1.xml" Id="R94df81359ffb43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6516d354c45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1f6895d9942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80f0ff134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3a38e035d4e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78c96f2f1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e5224b45d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GLOBAL ENHANCED SMALL CAP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GLOBAL ENHANCED SMALL CAP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GLOBAL ENHANCED SMALL CAP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GLOBAL ENHANCED SMALL CAP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GLOBAL ENHANCED SMALL CAP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GLOBAL ENHANCED SMALL CAP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934 879 147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GLOBAL ENHANCED SMALL CAP</a:t>
            </a:r>
          </a:p>
        </p:txBody>
      </p:sp>
    </p:spTree>
  </p:cSld>
  <p:clrMapOvr>
    <a:masterClrMapping xmlns:a="http://schemas.openxmlformats.org/drawingml/2006/main"/>
  </p:clrMapOvr>
</p:sld>
</file>