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dd36c8dd0843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f7da118a0e48bd"/>
  </p:sldMasterIdLst>
  <p:sldIdLst>
    <p:sldId xmlns:r="http://schemas.openxmlformats.org/officeDocument/2006/relationships" id="256" r:id="R5a434db13da14dd2"/>
    <p:sldId xmlns:r="http://schemas.openxmlformats.org/officeDocument/2006/relationships" id="257" r:id="Redbe1bdfd9f74bd8"/>
    <p:sldId xmlns:r="http://schemas.openxmlformats.org/officeDocument/2006/relationships" id="258" r:id="Rf12cd883a5624fe7"/>
    <p:sldId xmlns:r="http://schemas.openxmlformats.org/officeDocument/2006/relationships" id="259" r:id="Ref897c277f914ad7"/>
    <p:sldId xmlns:r="http://schemas.openxmlformats.org/officeDocument/2006/relationships" id="260" r:id="R15196eff62a04daa"/>
    <p:sldId xmlns:r="http://schemas.openxmlformats.org/officeDocument/2006/relationships" id="261" r:id="R2b06395187e4434f"/>
    <p:sldId xmlns:r="http://schemas.openxmlformats.org/officeDocument/2006/relationships" id="262" r:id="R78da18af06864d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7da118a0e48bd" /><Relationship Type="http://schemas.openxmlformats.org/officeDocument/2006/relationships/slide" Target="/ppt/slides/slide1.xml" Id="R5a434db13da14dd2" /><Relationship Type="http://schemas.openxmlformats.org/officeDocument/2006/relationships/slide" Target="/ppt/slides/slide2.xml" Id="Redbe1bdfd9f74bd8" /><Relationship Type="http://schemas.openxmlformats.org/officeDocument/2006/relationships/slide" Target="/ppt/slides/slide3.xml" Id="Rf12cd883a5624fe7" /><Relationship Type="http://schemas.openxmlformats.org/officeDocument/2006/relationships/slide" Target="/ppt/slides/slide4.xml" Id="Ref897c277f914ad7" /><Relationship Type="http://schemas.openxmlformats.org/officeDocument/2006/relationships/slide" Target="/ppt/slides/slide5.xml" Id="R15196eff62a04daa" /><Relationship Type="http://schemas.openxmlformats.org/officeDocument/2006/relationships/slide" Target="/ppt/slides/slide6.xml" Id="R2b06395187e4434f" /><Relationship Type="http://schemas.openxmlformats.org/officeDocument/2006/relationships/slide" Target="/ppt/slides/slide7.xml" Id="R78da18af06864d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1dc4495c744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ca43763ee4a6b" /><Relationship Type="http://schemas.openxmlformats.org/officeDocument/2006/relationships/theme" Target="/ppt/slideMasters/theme/theme1.xml" Id="R346922054c994e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5ca43763ee4a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02de686a048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28da10f214e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43477c59a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c0fc9e931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26baf804c4e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e32f100694c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222f7ff3248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RUDCON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4 630 551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1 858 405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1 807 373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4 649 001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6 525 520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RUDCON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934 865 901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