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1b4f28d2ac42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0c0974f1f649b9"/>
  </p:sldMasterIdLst>
  <p:sldIdLst>
    <p:sldId xmlns:r="http://schemas.openxmlformats.org/officeDocument/2006/relationships" id="256" r:id="R098a1eac69df4ea1"/>
    <p:sldId xmlns:r="http://schemas.openxmlformats.org/officeDocument/2006/relationships" id="257" r:id="Ra07cb78fdf6d4bda"/>
    <p:sldId xmlns:r="http://schemas.openxmlformats.org/officeDocument/2006/relationships" id="258" r:id="R906a7fa34cca4576"/>
    <p:sldId xmlns:r="http://schemas.openxmlformats.org/officeDocument/2006/relationships" id="259" r:id="R9640cac006814f65"/>
    <p:sldId xmlns:r="http://schemas.openxmlformats.org/officeDocument/2006/relationships" id="260" r:id="R230d0dc9c57745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0c0974f1f649b9" /><Relationship Type="http://schemas.openxmlformats.org/officeDocument/2006/relationships/slide" Target="/ppt/slides/slide1.xml" Id="R098a1eac69df4ea1" /><Relationship Type="http://schemas.openxmlformats.org/officeDocument/2006/relationships/slide" Target="/ppt/slides/slide2.xml" Id="Ra07cb78fdf6d4bda" /><Relationship Type="http://schemas.openxmlformats.org/officeDocument/2006/relationships/slide" Target="/ppt/slides/slide3.xml" Id="R906a7fa34cca4576" /><Relationship Type="http://schemas.openxmlformats.org/officeDocument/2006/relationships/slide" Target="/ppt/slides/slide4.xml" Id="R9640cac006814f65" /><Relationship Type="http://schemas.openxmlformats.org/officeDocument/2006/relationships/slide" Target="/ppt/slides/slide5.xml" Id="R230d0dc9c57745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1f9acb81b146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ae2c9ff6c4b39" /><Relationship Type="http://schemas.openxmlformats.org/officeDocument/2006/relationships/theme" Target="/ppt/slideMasters/theme/theme1.xml" Id="Rb344690d751d4f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3ae2c9ff6c4b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bf0ae421d64b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d524bcf0354b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4f080a12e45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6cc54cb1e4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2adc75ed3d45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SØRE SUNNMØRE KOMMUNEREVISJON KO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SØRE SUNNMØRE KOMMUNEREVISJON KO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halldis.moltu@sskrevisjon.no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934 863 844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SØRE SUNNMØRE KOMMUNEREVISJON KO</a:t>
            </a:r>
          </a:p>
        </p:txBody>
      </p:sp>
    </p:spTree>
  </p:cSld>
  <p:clrMapOvr>
    <a:masterClrMapping xmlns:a="http://schemas.openxmlformats.org/drawingml/2006/main"/>
  </p:clrMapOvr>
</p:sld>
</file>