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19a5be96644a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41cdbdc042427f"/>
  </p:sldMasterIdLst>
  <p:sldIdLst>
    <p:sldId xmlns:r="http://schemas.openxmlformats.org/officeDocument/2006/relationships" id="256" r:id="R401353eb5b474f5b"/>
    <p:sldId xmlns:r="http://schemas.openxmlformats.org/officeDocument/2006/relationships" id="257" r:id="R4661d548589e46ca"/>
    <p:sldId xmlns:r="http://schemas.openxmlformats.org/officeDocument/2006/relationships" id="258" r:id="Rc1e8f3cd17ec463e"/>
    <p:sldId xmlns:r="http://schemas.openxmlformats.org/officeDocument/2006/relationships" id="259" r:id="R44f4cf8ddac4438c"/>
    <p:sldId xmlns:r="http://schemas.openxmlformats.org/officeDocument/2006/relationships" id="260" r:id="Rbd95e24480a942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41cdbdc042427f" /><Relationship Type="http://schemas.openxmlformats.org/officeDocument/2006/relationships/slide" Target="/ppt/slides/slide1.xml" Id="R401353eb5b474f5b" /><Relationship Type="http://schemas.openxmlformats.org/officeDocument/2006/relationships/slide" Target="/ppt/slides/slide2.xml" Id="R4661d548589e46ca" /><Relationship Type="http://schemas.openxmlformats.org/officeDocument/2006/relationships/slide" Target="/ppt/slides/slide3.xml" Id="Rc1e8f3cd17ec463e" /><Relationship Type="http://schemas.openxmlformats.org/officeDocument/2006/relationships/slide" Target="/ppt/slides/slide4.xml" Id="R44f4cf8ddac4438c" /><Relationship Type="http://schemas.openxmlformats.org/officeDocument/2006/relationships/slide" Target="/ppt/slides/slide5.xml" Id="Rbd95e24480a942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7bed69ad4149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2f441d7af4337" /><Relationship Type="http://schemas.openxmlformats.org/officeDocument/2006/relationships/theme" Target="/ppt/slideMasters/theme/theme1.xml" Id="R637128c149eb43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62f441d7af43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c0a686b1043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f2ba114aa49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4b5329cd344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074698fb14a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84b9054fe4b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 KONTORSENTER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 KONTORSENTER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 KONTORSENTER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 KONTORSENTER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 KONTORSENTER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 KONTORSENTER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934 859 340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 KONTORSENTER 1 AS</a:t>
            </a:r>
          </a:p>
        </p:txBody>
      </p:sp>
    </p:spTree>
  </p:cSld>
  <p:clrMapOvr>
    <a:masterClrMapping xmlns:a="http://schemas.openxmlformats.org/drawingml/2006/main"/>
  </p:clrMapOvr>
</p:sld>
</file>