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cf6c6a826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ba3343aff54907"/>
  </p:sldMasterIdLst>
  <p:sldIdLst>
    <p:sldId xmlns:r="http://schemas.openxmlformats.org/officeDocument/2006/relationships" id="256" r:id="R7201f11214e54002"/>
    <p:sldId xmlns:r="http://schemas.openxmlformats.org/officeDocument/2006/relationships" id="257" r:id="R66b0e7515f574806"/>
    <p:sldId xmlns:r="http://schemas.openxmlformats.org/officeDocument/2006/relationships" id="258" r:id="R1a9a4fc0bbfe4870"/>
    <p:sldId xmlns:r="http://schemas.openxmlformats.org/officeDocument/2006/relationships" id="259" r:id="R1c709334d88b4329"/>
    <p:sldId xmlns:r="http://schemas.openxmlformats.org/officeDocument/2006/relationships" id="260" r:id="R01b9bcac7c334c36"/>
    <p:sldId xmlns:r="http://schemas.openxmlformats.org/officeDocument/2006/relationships" id="261" r:id="R8fa6c87d75b44dee"/>
    <p:sldId xmlns:r="http://schemas.openxmlformats.org/officeDocument/2006/relationships" id="262" r:id="R516d7832cb1f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a3343aff54907" /><Relationship Type="http://schemas.openxmlformats.org/officeDocument/2006/relationships/slide" Target="/ppt/slides/slide1.xml" Id="R7201f11214e54002" /><Relationship Type="http://schemas.openxmlformats.org/officeDocument/2006/relationships/slide" Target="/ppt/slides/slide2.xml" Id="R66b0e7515f574806" /><Relationship Type="http://schemas.openxmlformats.org/officeDocument/2006/relationships/slide" Target="/ppt/slides/slide3.xml" Id="R1a9a4fc0bbfe4870" /><Relationship Type="http://schemas.openxmlformats.org/officeDocument/2006/relationships/slide" Target="/ppt/slides/slide4.xml" Id="R1c709334d88b4329" /><Relationship Type="http://schemas.openxmlformats.org/officeDocument/2006/relationships/slide" Target="/ppt/slides/slide5.xml" Id="R01b9bcac7c334c36" /><Relationship Type="http://schemas.openxmlformats.org/officeDocument/2006/relationships/slide" Target="/ppt/slides/slide6.xml" Id="R8fa6c87d75b44dee" /><Relationship Type="http://schemas.openxmlformats.org/officeDocument/2006/relationships/slide" Target="/ppt/slides/slide7.xml" Id="R516d7832cb1f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9cb3864e3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b2a5aeb84c8a" /><Relationship Type="http://schemas.openxmlformats.org/officeDocument/2006/relationships/theme" Target="/ppt/slideMasters/theme/theme1.xml" Id="R9a72aadc664a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2ab2a5aeb8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a2a0c0ea5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35ebca44c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77d2caba44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b66a215b647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39803b67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08eac148246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f725bd1684a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SIGMA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SIGMA RØR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WARGEN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Orelund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934 845 870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SIGMA RØR AS</a:t>
            </a:r>
          </a:p>
        </p:txBody>
      </p:sp>
    </p:spTree>
  </p:cSld>
  <p:clrMapOvr>
    <a:masterClrMapping xmlns:a="http://schemas.openxmlformats.org/drawingml/2006/main"/>
  </p:clrMapOvr>
</p:sld>
</file>