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b5e522991744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9fbca4ed864ef3"/>
  </p:sldMasterIdLst>
  <p:sldIdLst>
    <p:sldId xmlns:r="http://schemas.openxmlformats.org/officeDocument/2006/relationships" id="256" r:id="R83f57697561841ce"/>
    <p:sldId xmlns:r="http://schemas.openxmlformats.org/officeDocument/2006/relationships" id="257" r:id="Ree0e9324451541cb"/>
    <p:sldId xmlns:r="http://schemas.openxmlformats.org/officeDocument/2006/relationships" id="258" r:id="R9acabd2272404072"/>
    <p:sldId xmlns:r="http://schemas.openxmlformats.org/officeDocument/2006/relationships" id="259" r:id="R7c5ca9c6bcd24128"/>
    <p:sldId xmlns:r="http://schemas.openxmlformats.org/officeDocument/2006/relationships" id="260" r:id="R51cecf50f82b4afa"/>
    <p:sldId xmlns:r="http://schemas.openxmlformats.org/officeDocument/2006/relationships" id="261" r:id="Re3e6dc2b6eee4143"/>
    <p:sldId xmlns:r="http://schemas.openxmlformats.org/officeDocument/2006/relationships" id="262" r:id="R096bbe4bb4c44a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9fbca4ed864ef3" /><Relationship Type="http://schemas.openxmlformats.org/officeDocument/2006/relationships/slide" Target="/ppt/slides/slide1.xml" Id="R83f57697561841ce" /><Relationship Type="http://schemas.openxmlformats.org/officeDocument/2006/relationships/slide" Target="/ppt/slides/slide2.xml" Id="Ree0e9324451541cb" /><Relationship Type="http://schemas.openxmlformats.org/officeDocument/2006/relationships/slide" Target="/ppt/slides/slide3.xml" Id="R9acabd2272404072" /><Relationship Type="http://schemas.openxmlformats.org/officeDocument/2006/relationships/slide" Target="/ppt/slides/slide4.xml" Id="R7c5ca9c6bcd24128" /><Relationship Type="http://schemas.openxmlformats.org/officeDocument/2006/relationships/slide" Target="/ppt/slides/slide5.xml" Id="R51cecf50f82b4afa" /><Relationship Type="http://schemas.openxmlformats.org/officeDocument/2006/relationships/slide" Target="/ppt/slides/slide6.xml" Id="Re3e6dc2b6eee4143" /><Relationship Type="http://schemas.openxmlformats.org/officeDocument/2006/relationships/slide" Target="/ppt/slides/slide7.xml" Id="R096bbe4bb4c44a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fcffb86304f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9373e466b43c9" /><Relationship Type="http://schemas.openxmlformats.org/officeDocument/2006/relationships/theme" Target="/ppt/slideMasters/theme/theme1.xml" Id="R36c738b133164a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89373e466b43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cad4bbab84c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8702aad5941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12a8ac1404f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5f881a9af4a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87715b52246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9cc877e424a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a74a0f7aa40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 INVEST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ZCIMARZCECK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934 820 355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 INVEST AS</a:t>
            </a:r>
          </a:p>
        </p:txBody>
      </p:sp>
    </p:spTree>
  </p:cSld>
  <p:clrMapOvr>
    <a:masterClrMapping xmlns:a="http://schemas.openxmlformats.org/drawingml/2006/main"/>
  </p:clrMapOvr>
</p:sld>
</file>