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b05ae31584c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75b6b0ab343f4"/>
  </p:sldMasterIdLst>
  <p:sldIdLst>
    <p:sldId xmlns:r="http://schemas.openxmlformats.org/officeDocument/2006/relationships" id="256" r:id="Rbe826b4ac5314a3b"/>
    <p:sldId xmlns:r="http://schemas.openxmlformats.org/officeDocument/2006/relationships" id="257" r:id="R5c484caf3dd0439c"/>
    <p:sldId xmlns:r="http://schemas.openxmlformats.org/officeDocument/2006/relationships" id="258" r:id="Rc072dc34ad594bb9"/>
    <p:sldId xmlns:r="http://schemas.openxmlformats.org/officeDocument/2006/relationships" id="259" r:id="R7ebfe2451de4451c"/>
    <p:sldId xmlns:r="http://schemas.openxmlformats.org/officeDocument/2006/relationships" id="260" r:id="R76d315ffc60a4020"/>
    <p:sldId xmlns:r="http://schemas.openxmlformats.org/officeDocument/2006/relationships" id="261" r:id="R72ee3bfb02314bbc"/>
    <p:sldId xmlns:r="http://schemas.openxmlformats.org/officeDocument/2006/relationships" id="262" r:id="R72ac4745da104c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75b6b0ab343f4" /><Relationship Type="http://schemas.openxmlformats.org/officeDocument/2006/relationships/slide" Target="/ppt/slides/slide1.xml" Id="Rbe826b4ac5314a3b" /><Relationship Type="http://schemas.openxmlformats.org/officeDocument/2006/relationships/slide" Target="/ppt/slides/slide2.xml" Id="R5c484caf3dd0439c" /><Relationship Type="http://schemas.openxmlformats.org/officeDocument/2006/relationships/slide" Target="/ppt/slides/slide3.xml" Id="Rc072dc34ad594bb9" /><Relationship Type="http://schemas.openxmlformats.org/officeDocument/2006/relationships/slide" Target="/ppt/slides/slide4.xml" Id="R7ebfe2451de4451c" /><Relationship Type="http://schemas.openxmlformats.org/officeDocument/2006/relationships/slide" Target="/ppt/slides/slide5.xml" Id="R76d315ffc60a4020" /><Relationship Type="http://schemas.openxmlformats.org/officeDocument/2006/relationships/slide" Target="/ppt/slides/slide6.xml" Id="R72ee3bfb02314bbc" /><Relationship Type="http://schemas.openxmlformats.org/officeDocument/2006/relationships/slide" Target="/ppt/slides/slide7.xml" Id="R72ac4745da104c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9cd67c8964e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341404f3b4518" /><Relationship Type="http://schemas.openxmlformats.org/officeDocument/2006/relationships/theme" Target="/ppt/slideMasters/theme/theme1.xml" Id="R9f217e8e8e6c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341404f3b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5f52a3907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cd4dadb1f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ad4e3c67f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bcc5d390a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a5f731f84c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f1f5a08c64b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46605982a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JSO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1 045 617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SØVIK OPHEIM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Opheim, Noreveien 37C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934 810 414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