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3de9d86a7743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ec42825ca4f00"/>
  </p:sldMasterIdLst>
  <p:sldIdLst>
    <p:sldId xmlns:r="http://schemas.openxmlformats.org/officeDocument/2006/relationships" id="256" r:id="R44a70b1d45b341ec"/>
    <p:sldId xmlns:r="http://schemas.openxmlformats.org/officeDocument/2006/relationships" id="257" r:id="R7e0e91a6d62c4e76"/>
    <p:sldId xmlns:r="http://schemas.openxmlformats.org/officeDocument/2006/relationships" id="258" r:id="R00516c29c742491e"/>
    <p:sldId xmlns:r="http://schemas.openxmlformats.org/officeDocument/2006/relationships" id="259" r:id="R389f073e8a7b4d79"/>
    <p:sldId xmlns:r="http://schemas.openxmlformats.org/officeDocument/2006/relationships" id="260" r:id="Rd7a27c038d664fd0"/>
    <p:sldId xmlns:r="http://schemas.openxmlformats.org/officeDocument/2006/relationships" id="261" r:id="R857b331593c4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ec42825ca4f00" /><Relationship Type="http://schemas.openxmlformats.org/officeDocument/2006/relationships/slide" Target="/ppt/slides/slide1.xml" Id="R44a70b1d45b341ec" /><Relationship Type="http://schemas.openxmlformats.org/officeDocument/2006/relationships/slide" Target="/ppt/slides/slide2.xml" Id="R7e0e91a6d62c4e76" /><Relationship Type="http://schemas.openxmlformats.org/officeDocument/2006/relationships/slide" Target="/ppt/slides/slide3.xml" Id="R00516c29c742491e" /><Relationship Type="http://schemas.openxmlformats.org/officeDocument/2006/relationships/slide" Target="/ppt/slides/slide4.xml" Id="R389f073e8a7b4d79" /><Relationship Type="http://schemas.openxmlformats.org/officeDocument/2006/relationships/slide" Target="/ppt/slides/slide5.xml" Id="Rd7a27c038d664fd0" /><Relationship Type="http://schemas.openxmlformats.org/officeDocument/2006/relationships/slide" Target="/ppt/slides/slide6.xml" Id="R857b331593c4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f43b5cd60848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51dec513b04cd8" /><Relationship Type="http://schemas.openxmlformats.org/officeDocument/2006/relationships/theme" Target="/ppt/slideMasters/theme/theme1.xml" Id="R3ac29480434d46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51dec513b04cd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2dc7fc04e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0fb5212ab43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8c1d96cd842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1bb25afdd4f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9e7808cf446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47af5bbee40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JSO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Jørgen Opheim, Noreveien 37C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934 810 414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JSO CAPITAL AS</a:t>
            </a:r>
          </a:p>
        </p:txBody>
      </p:sp>
    </p:spTree>
  </p:cSld>
  <p:clrMapOvr>
    <a:masterClrMapping xmlns:a="http://schemas.openxmlformats.org/drawingml/2006/main"/>
  </p:clrMapOvr>
</p:sld>
</file>