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13acf5b79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8d1a334547fe"/>
  </p:sldMasterIdLst>
  <p:sldIdLst>
    <p:sldId xmlns:r="http://schemas.openxmlformats.org/officeDocument/2006/relationships" id="256" r:id="R0ac8d222c2364d34"/>
    <p:sldId xmlns:r="http://schemas.openxmlformats.org/officeDocument/2006/relationships" id="257" r:id="R9ade98ed81264178"/>
    <p:sldId xmlns:r="http://schemas.openxmlformats.org/officeDocument/2006/relationships" id="258" r:id="Rdb7dc8cec74c4861"/>
    <p:sldId xmlns:r="http://schemas.openxmlformats.org/officeDocument/2006/relationships" id="259" r:id="Rb4475e41ec5c4695"/>
    <p:sldId xmlns:r="http://schemas.openxmlformats.org/officeDocument/2006/relationships" id="260" r:id="R3d2a4145e4254d47"/>
    <p:sldId xmlns:r="http://schemas.openxmlformats.org/officeDocument/2006/relationships" id="261" r:id="Re34c6d7d01d14321"/>
    <p:sldId xmlns:r="http://schemas.openxmlformats.org/officeDocument/2006/relationships" id="262" r:id="R9506529a9eb9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8d1a334547fe" /><Relationship Type="http://schemas.openxmlformats.org/officeDocument/2006/relationships/slide" Target="/ppt/slides/slide1.xml" Id="R0ac8d222c2364d34" /><Relationship Type="http://schemas.openxmlformats.org/officeDocument/2006/relationships/slide" Target="/ppt/slides/slide2.xml" Id="R9ade98ed81264178" /><Relationship Type="http://schemas.openxmlformats.org/officeDocument/2006/relationships/slide" Target="/ppt/slides/slide3.xml" Id="Rdb7dc8cec74c4861" /><Relationship Type="http://schemas.openxmlformats.org/officeDocument/2006/relationships/slide" Target="/ppt/slides/slide4.xml" Id="Rb4475e41ec5c4695" /><Relationship Type="http://schemas.openxmlformats.org/officeDocument/2006/relationships/slide" Target="/ppt/slides/slide5.xml" Id="R3d2a4145e4254d47" /><Relationship Type="http://schemas.openxmlformats.org/officeDocument/2006/relationships/slide" Target="/ppt/slides/slide6.xml" Id="Re34c6d7d01d14321" /><Relationship Type="http://schemas.openxmlformats.org/officeDocument/2006/relationships/slide" Target="/ppt/slides/slide7.xml" Id="R9506529a9eb9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2b649ec1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55915d714727" /><Relationship Type="http://schemas.openxmlformats.org/officeDocument/2006/relationships/theme" Target="/ppt/slideMasters/theme/theme1.xml" Id="Rae83523812a8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f55915d71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30759dda5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1b9073749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eda8d7838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f1a2e734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97a82412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0eeb40eb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e7be6d08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SOLTIND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SOLTIND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KLEMP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August Klemp, Observatorie terrasse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934 768 000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SOLTIND INVEST AS</a:t>
            </a:r>
          </a:p>
        </p:txBody>
      </p:sp>
    </p:spTree>
  </p:cSld>
  <p:clrMapOvr>
    <a:masterClrMapping xmlns:a="http://schemas.openxmlformats.org/drawingml/2006/main"/>
  </p:clrMapOvr>
</p:sld>
</file>