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053f55853f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9e1ebf138743ba"/>
  </p:sldMasterIdLst>
  <p:sldIdLst>
    <p:sldId xmlns:r="http://schemas.openxmlformats.org/officeDocument/2006/relationships" id="256" r:id="R2c694ff09b904782"/>
    <p:sldId xmlns:r="http://schemas.openxmlformats.org/officeDocument/2006/relationships" id="257" r:id="Rbcd66e612dcc4829"/>
    <p:sldId xmlns:r="http://schemas.openxmlformats.org/officeDocument/2006/relationships" id="258" r:id="R2bd7ffc234d34167"/>
    <p:sldId xmlns:r="http://schemas.openxmlformats.org/officeDocument/2006/relationships" id="259" r:id="R95c1d411e1a542cb"/>
    <p:sldId xmlns:r="http://schemas.openxmlformats.org/officeDocument/2006/relationships" id="260" r:id="Rdc514e7fc83c4f0b"/>
    <p:sldId xmlns:r="http://schemas.openxmlformats.org/officeDocument/2006/relationships" id="261" r:id="Rb21c454fd7214e77"/>
    <p:sldId xmlns:r="http://schemas.openxmlformats.org/officeDocument/2006/relationships" id="262" r:id="R82eec6e3de2942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e1ebf138743ba" /><Relationship Type="http://schemas.openxmlformats.org/officeDocument/2006/relationships/slide" Target="/ppt/slides/slide1.xml" Id="R2c694ff09b904782" /><Relationship Type="http://schemas.openxmlformats.org/officeDocument/2006/relationships/slide" Target="/ppt/slides/slide2.xml" Id="Rbcd66e612dcc4829" /><Relationship Type="http://schemas.openxmlformats.org/officeDocument/2006/relationships/slide" Target="/ppt/slides/slide3.xml" Id="R2bd7ffc234d34167" /><Relationship Type="http://schemas.openxmlformats.org/officeDocument/2006/relationships/slide" Target="/ppt/slides/slide4.xml" Id="R95c1d411e1a542cb" /><Relationship Type="http://schemas.openxmlformats.org/officeDocument/2006/relationships/slide" Target="/ppt/slides/slide5.xml" Id="Rdc514e7fc83c4f0b" /><Relationship Type="http://schemas.openxmlformats.org/officeDocument/2006/relationships/slide" Target="/ppt/slides/slide6.xml" Id="Rb21c454fd7214e77" /><Relationship Type="http://schemas.openxmlformats.org/officeDocument/2006/relationships/slide" Target="/ppt/slides/slide7.xml" Id="R82eec6e3de2942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097eefdf7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86662267491d" /><Relationship Type="http://schemas.openxmlformats.org/officeDocument/2006/relationships/theme" Target="/ppt/slideMasters/theme/theme1.xml" Id="R4f5373a07fe84c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a86662267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36dc14c01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59d10ed5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42225dda9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edecdf1154b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e018a8c0a43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376a938394f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03326d06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22 548 932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31 096 806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RENÉ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934 762 045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STUDIO AS</a:t>
            </a:r>
          </a:p>
        </p:txBody>
      </p:sp>
    </p:spTree>
  </p:cSld>
  <p:clrMapOvr>
    <a:masterClrMapping xmlns:a="http://schemas.openxmlformats.org/drawingml/2006/main"/>
  </p:clrMapOvr>
</p:sld>
</file>