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19378994b50f410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326cfde09d9340ec"/>
  </p:sldMasterIdLst>
  <p:sldIdLst>
    <p:sldId xmlns:r="http://schemas.openxmlformats.org/officeDocument/2006/relationships" id="256" r:id="R56dda9c81a714000"/>
    <p:sldId xmlns:r="http://schemas.openxmlformats.org/officeDocument/2006/relationships" id="257" r:id="Rea0aff5551f041ea"/>
    <p:sldId xmlns:r="http://schemas.openxmlformats.org/officeDocument/2006/relationships" id="258" r:id="R6f40bda7bd1041bc"/>
    <p:sldId xmlns:r="http://schemas.openxmlformats.org/officeDocument/2006/relationships" id="259" r:id="Re31a29bd797d4aa3"/>
    <p:sldId xmlns:r="http://schemas.openxmlformats.org/officeDocument/2006/relationships" id="260" r:id="R82e9b0cfac73437a"/>
    <p:sldId xmlns:r="http://schemas.openxmlformats.org/officeDocument/2006/relationships" id="261" r:id="R6fc25781c9654e26"/>
    <p:sldId xmlns:r="http://schemas.openxmlformats.org/officeDocument/2006/relationships" id="262" r:id="R7665ccbba94449b1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326cfde09d9340ec" /><Relationship Type="http://schemas.openxmlformats.org/officeDocument/2006/relationships/slide" Target="/ppt/slides/slide1.xml" Id="R56dda9c81a714000" /><Relationship Type="http://schemas.openxmlformats.org/officeDocument/2006/relationships/slide" Target="/ppt/slides/slide2.xml" Id="Rea0aff5551f041ea" /><Relationship Type="http://schemas.openxmlformats.org/officeDocument/2006/relationships/slide" Target="/ppt/slides/slide3.xml" Id="R6f40bda7bd1041bc" /><Relationship Type="http://schemas.openxmlformats.org/officeDocument/2006/relationships/slide" Target="/ppt/slides/slide4.xml" Id="Re31a29bd797d4aa3" /><Relationship Type="http://schemas.openxmlformats.org/officeDocument/2006/relationships/slide" Target="/ppt/slides/slide5.xml" Id="R82e9b0cfac73437a" /><Relationship Type="http://schemas.openxmlformats.org/officeDocument/2006/relationships/slide" Target="/ppt/slides/slide6.xml" Id="R6fc25781c9654e26" /><Relationship Type="http://schemas.openxmlformats.org/officeDocument/2006/relationships/slide" Target="/ppt/slides/slide7.xml" Id="R7665ccbba94449b1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aee4e3b0700443d1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b0bf21f5c8904814" /><Relationship Type="http://schemas.openxmlformats.org/officeDocument/2006/relationships/theme" Target="/ppt/slideMasters/theme/theme1.xml" Id="R0456364e475f433f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b0bf21f5c8904814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f07b8eb71f724974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5c3e23aa354918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730a8e3acae419b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cdb9654ba8bf478e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cbc1c2a61ee4711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66e07278f454f5e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5bad42468a694c43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OKENITT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OKENITT AS ble etablert [år] og holder til i Kristiansand S.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Driftsinntekter:  0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−5 089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107 404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8 722 124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8 723 487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CHRISTOFFER HANSSON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Dronningens gate 30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4610 Kristiansand S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934 752 481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OKENITT AS</a:t>
            </a:r>
          </a:p>
        </p:txBody>
      </p:sp>
    </p:spTree>
  </p:cSld>
  <p:clrMapOvr>
    <a:masterClrMapping xmlns:a="http://schemas.openxmlformats.org/drawingml/2006/main"/>
  </p:clrMapOvr>
</p:sld>
</file>