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c350b3faa84a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a540fd8cc949cc"/>
  </p:sldMasterIdLst>
  <p:sldIdLst>
    <p:sldId xmlns:r="http://schemas.openxmlformats.org/officeDocument/2006/relationships" id="256" r:id="R10a2351f88dc48ec"/>
    <p:sldId xmlns:r="http://schemas.openxmlformats.org/officeDocument/2006/relationships" id="257" r:id="Rc8678cb45cec40fb"/>
    <p:sldId xmlns:r="http://schemas.openxmlformats.org/officeDocument/2006/relationships" id="258" r:id="R2dc1fb90501749f9"/>
    <p:sldId xmlns:r="http://schemas.openxmlformats.org/officeDocument/2006/relationships" id="259" r:id="Rd8737c6d7b1d4923"/>
    <p:sldId xmlns:r="http://schemas.openxmlformats.org/officeDocument/2006/relationships" id="260" r:id="R2f67bdba7ce34059"/>
    <p:sldId xmlns:r="http://schemas.openxmlformats.org/officeDocument/2006/relationships" id="261" r:id="R0595448469c54631"/>
    <p:sldId xmlns:r="http://schemas.openxmlformats.org/officeDocument/2006/relationships" id="262" r:id="R1989316f2b6148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540fd8cc949cc" /><Relationship Type="http://schemas.openxmlformats.org/officeDocument/2006/relationships/slide" Target="/ppt/slides/slide1.xml" Id="R10a2351f88dc48ec" /><Relationship Type="http://schemas.openxmlformats.org/officeDocument/2006/relationships/slide" Target="/ppt/slides/slide2.xml" Id="Rc8678cb45cec40fb" /><Relationship Type="http://schemas.openxmlformats.org/officeDocument/2006/relationships/slide" Target="/ppt/slides/slide3.xml" Id="R2dc1fb90501749f9" /><Relationship Type="http://schemas.openxmlformats.org/officeDocument/2006/relationships/slide" Target="/ppt/slides/slide4.xml" Id="Rd8737c6d7b1d4923" /><Relationship Type="http://schemas.openxmlformats.org/officeDocument/2006/relationships/slide" Target="/ppt/slides/slide5.xml" Id="R2f67bdba7ce34059" /><Relationship Type="http://schemas.openxmlformats.org/officeDocument/2006/relationships/slide" Target="/ppt/slides/slide6.xml" Id="R0595448469c54631" /><Relationship Type="http://schemas.openxmlformats.org/officeDocument/2006/relationships/slide" Target="/ppt/slides/slide7.xml" Id="R1989316f2b6148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0c2e4644f44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0a105b7ad4a4b" /><Relationship Type="http://schemas.openxmlformats.org/officeDocument/2006/relationships/theme" Target="/ppt/slideMasters/theme/theme1.xml" Id="Rfba366ea591643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e0a105b7ad4a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9893e281544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62887d8bc48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8d96db2964b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1094d045f4e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8f0fa89a44a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a10dd551448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ad13b43bc48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MAJENAS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MAJENAS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MAJENAS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MAJENAS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MAJENAS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MAJENAS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10 646 642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10 746 642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MAJENAS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ASBJØRNSEN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MAJENAS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Erlandstuveien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934 664 019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MAJENAS INVEST AS</a:t>
            </a:r>
          </a:p>
        </p:txBody>
      </p:sp>
    </p:spTree>
  </p:cSld>
  <p:clrMapOvr>
    <a:masterClrMapping xmlns:a="http://schemas.openxmlformats.org/drawingml/2006/main"/>
  </p:clrMapOvr>
</p:sld>
</file>