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8ace556ff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4a7a081164fd0"/>
  </p:sldMasterIdLst>
  <p:sldIdLst>
    <p:sldId xmlns:r="http://schemas.openxmlformats.org/officeDocument/2006/relationships" id="256" r:id="R2026970d3f16449f"/>
    <p:sldId xmlns:r="http://schemas.openxmlformats.org/officeDocument/2006/relationships" id="257" r:id="Raa26e0483df24cc7"/>
    <p:sldId xmlns:r="http://schemas.openxmlformats.org/officeDocument/2006/relationships" id="258" r:id="R44731bfb81ba48c4"/>
    <p:sldId xmlns:r="http://schemas.openxmlformats.org/officeDocument/2006/relationships" id="259" r:id="R1d60be10d6fd4262"/>
    <p:sldId xmlns:r="http://schemas.openxmlformats.org/officeDocument/2006/relationships" id="260" r:id="Rb2ddfc47fac148f7"/>
    <p:sldId xmlns:r="http://schemas.openxmlformats.org/officeDocument/2006/relationships" id="261" r:id="R7412af003cf04a51"/>
    <p:sldId xmlns:r="http://schemas.openxmlformats.org/officeDocument/2006/relationships" id="262" r:id="R51900d159ad9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4a7a081164fd0" /><Relationship Type="http://schemas.openxmlformats.org/officeDocument/2006/relationships/slide" Target="/ppt/slides/slide1.xml" Id="R2026970d3f16449f" /><Relationship Type="http://schemas.openxmlformats.org/officeDocument/2006/relationships/slide" Target="/ppt/slides/slide2.xml" Id="Raa26e0483df24cc7" /><Relationship Type="http://schemas.openxmlformats.org/officeDocument/2006/relationships/slide" Target="/ppt/slides/slide3.xml" Id="R44731bfb81ba48c4" /><Relationship Type="http://schemas.openxmlformats.org/officeDocument/2006/relationships/slide" Target="/ppt/slides/slide4.xml" Id="R1d60be10d6fd4262" /><Relationship Type="http://schemas.openxmlformats.org/officeDocument/2006/relationships/slide" Target="/ppt/slides/slide5.xml" Id="Rb2ddfc47fac148f7" /><Relationship Type="http://schemas.openxmlformats.org/officeDocument/2006/relationships/slide" Target="/ppt/slides/slide6.xml" Id="R7412af003cf04a51" /><Relationship Type="http://schemas.openxmlformats.org/officeDocument/2006/relationships/slide" Target="/ppt/slides/slide7.xml" Id="R51900d159ad9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beea348ae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4a5a513824968" /><Relationship Type="http://schemas.openxmlformats.org/officeDocument/2006/relationships/theme" Target="/ppt/slideMasters/theme/theme1.xml" Id="Rcfe06b71fe69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4a5a51382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c58c2e58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9d700579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f9737da88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1e1dc6944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5747fd271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087915fd9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1cbd261e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ANBER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10 835 947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ASBJØRNSEN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Nydalen allé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934 664 000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ANBER INVEST AS</a:t>
            </a:r>
          </a:p>
        </p:txBody>
      </p:sp>
    </p:spTree>
  </p:cSld>
  <p:clrMapOvr>
    <a:masterClrMapping xmlns:a="http://schemas.openxmlformats.org/drawingml/2006/main"/>
  </p:clrMapOvr>
</p:sld>
</file>