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bd14e5318247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4093d6c28b4b8b"/>
  </p:sldMasterIdLst>
  <p:sldIdLst>
    <p:sldId xmlns:r="http://schemas.openxmlformats.org/officeDocument/2006/relationships" id="256" r:id="R791ed115cdb44865"/>
    <p:sldId xmlns:r="http://schemas.openxmlformats.org/officeDocument/2006/relationships" id="257" r:id="Re911091d292940c7"/>
    <p:sldId xmlns:r="http://schemas.openxmlformats.org/officeDocument/2006/relationships" id="258" r:id="R850c37ae473c4dba"/>
    <p:sldId xmlns:r="http://schemas.openxmlformats.org/officeDocument/2006/relationships" id="259" r:id="R18b3ee7159244909"/>
    <p:sldId xmlns:r="http://schemas.openxmlformats.org/officeDocument/2006/relationships" id="260" r:id="R2c6e57d6ceca42b3"/>
    <p:sldId xmlns:r="http://schemas.openxmlformats.org/officeDocument/2006/relationships" id="261" r:id="R6a2ba7561f734625"/>
    <p:sldId xmlns:r="http://schemas.openxmlformats.org/officeDocument/2006/relationships" id="262" r:id="Ra893905b6e3d48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4093d6c28b4b8b" /><Relationship Type="http://schemas.openxmlformats.org/officeDocument/2006/relationships/slide" Target="/ppt/slides/slide1.xml" Id="R791ed115cdb44865" /><Relationship Type="http://schemas.openxmlformats.org/officeDocument/2006/relationships/slide" Target="/ppt/slides/slide2.xml" Id="Re911091d292940c7" /><Relationship Type="http://schemas.openxmlformats.org/officeDocument/2006/relationships/slide" Target="/ppt/slides/slide3.xml" Id="R850c37ae473c4dba" /><Relationship Type="http://schemas.openxmlformats.org/officeDocument/2006/relationships/slide" Target="/ppt/slides/slide4.xml" Id="R18b3ee7159244909" /><Relationship Type="http://schemas.openxmlformats.org/officeDocument/2006/relationships/slide" Target="/ppt/slides/slide5.xml" Id="R2c6e57d6ceca42b3" /><Relationship Type="http://schemas.openxmlformats.org/officeDocument/2006/relationships/slide" Target="/ppt/slides/slide6.xml" Id="R6a2ba7561f734625" /><Relationship Type="http://schemas.openxmlformats.org/officeDocument/2006/relationships/slide" Target="/ppt/slides/slide7.xml" Id="Ra893905b6e3d48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5f385292694c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61d98161548b0" /><Relationship Type="http://schemas.openxmlformats.org/officeDocument/2006/relationships/theme" Target="/ppt/slideMasters/theme/theme1.xml" Id="R65d6dfbfcb0645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361d98161548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7bf1797254a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57cab96924d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434ef753e42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96e95e7ce4a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e386c7f1f45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9edad62724e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d13172f3942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FULL COURT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FULL COURT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FULL COURT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FULL COURT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FULL COURT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FULL COURT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3 639 342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4 153 648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4 762 559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FULL COURT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YANG STOUSLAND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FULL COURT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Thorvald Meyers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934 646 444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FULL COURT AS</a:t>
            </a:r>
          </a:p>
        </p:txBody>
      </p:sp>
    </p:spTree>
  </p:cSld>
  <p:clrMapOvr>
    <a:masterClrMapping xmlns:a="http://schemas.openxmlformats.org/drawingml/2006/main"/>
  </p:clrMapOvr>
</p:sld>
</file>