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60289d04245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a78a1ead74adc"/>
  </p:sldMasterIdLst>
  <p:sldIdLst>
    <p:sldId xmlns:r="http://schemas.openxmlformats.org/officeDocument/2006/relationships" id="256" r:id="Rf1db8d48a1cc47a5"/>
    <p:sldId xmlns:r="http://schemas.openxmlformats.org/officeDocument/2006/relationships" id="257" r:id="Rcc94dbb4b1fa45ee"/>
    <p:sldId xmlns:r="http://schemas.openxmlformats.org/officeDocument/2006/relationships" id="258" r:id="Raaea0a9ae9b14739"/>
    <p:sldId xmlns:r="http://schemas.openxmlformats.org/officeDocument/2006/relationships" id="259" r:id="R37cd65e9e17a41c2"/>
    <p:sldId xmlns:r="http://schemas.openxmlformats.org/officeDocument/2006/relationships" id="260" r:id="Rb84f99ad500a4edb"/>
    <p:sldId xmlns:r="http://schemas.openxmlformats.org/officeDocument/2006/relationships" id="261" r:id="R3f5b02a6e32749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a78a1ead74adc" /><Relationship Type="http://schemas.openxmlformats.org/officeDocument/2006/relationships/slide" Target="/ppt/slides/slide1.xml" Id="Rf1db8d48a1cc47a5" /><Relationship Type="http://schemas.openxmlformats.org/officeDocument/2006/relationships/slide" Target="/ppt/slides/slide2.xml" Id="Rcc94dbb4b1fa45ee" /><Relationship Type="http://schemas.openxmlformats.org/officeDocument/2006/relationships/slide" Target="/ppt/slides/slide3.xml" Id="Raaea0a9ae9b14739" /><Relationship Type="http://schemas.openxmlformats.org/officeDocument/2006/relationships/slide" Target="/ppt/slides/slide4.xml" Id="R37cd65e9e17a41c2" /><Relationship Type="http://schemas.openxmlformats.org/officeDocument/2006/relationships/slide" Target="/ppt/slides/slide5.xml" Id="Rb84f99ad500a4edb" /><Relationship Type="http://schemas.openxmlformats.org/officeDocument/2006/relationships/slide" Target="/ppt/slides/slide6.xml" Id="R3f5b02a6e32749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471a8208a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ad84e14e34cef" /><Relationship Type="http://schemas.openxmlformats.org/officeDocument/2006/relationships/theme" Target="/ppt/slideMasters/theme/theme1.xml" Id="Rc9ec754c295b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ad84e14e34c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7523201974a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442d860d44b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46c35c6e543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740b0c8a5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d57f65b6c4d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734c89dc640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FULL COURT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 Meyers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934 646 444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