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7bfab4608c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c3db5ff78c4aae"/>
  </p:sldMasterIdLst>
  <p:sldIdLst>
    <p:sldId xmlns:r="http://schemas.openxmlformats.org/officeDocument/2006/relationships" id="256" r:id="Rf23091b1695f4c91"/>
    <p:sldId xmlns:r="http://schemas.openxmlformats.org/officeDocument/2006/relationships" id="257" r:id="R171892d7adce4522"/>
    <p:sldId xmlns:r="http://schemas.openxmlformats.org/officeDocument/2006/relationships" id="258" r:id="R5da4dfce398f4049"/>
    <p:sldId xmlns:r="http://schemas.openxmlformats.org/officeDocument/2006/relationships" id="259" r:id="Rf1b39b8039c44f4a"/>
    <p:sldId xmlns:r="http://schemas.openxmlformats.org/officeDocument/2006/relationships" id="260" r:id="R6fd4b2faab1a4449"/>
    <p:sldId xmlns:r="http://schemas.openxmlformats.org/officeDocument/2006/relationships" id="261" r:id="R3e383f15526b425b"/>
    <p:sldId xmlns:r="http://schemas.openxmlformats.org/officeDocument/2006/relationships" id="262" r:id="Rb610c6a5e43d46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3db5ff78c4aae" /><Relationship Type="http://schemas.openxmlformats.org/officeDocument/2006/relationships/slide" Target="/ppt/slides/slide1.xml" Id="Rf23091b1695f4c91" /><Relationship Type="http://schemas.openxmlformats.org/officeDocument/2006/relationships/slide" Target="/ppt/slides/slide2.xml" Id="R171892d7adce4522" /><Relationship Type="http://schemas.openxmlformats.org/officeDocument/2006/relationships/slide" Target="/ppt/slides/slide3.xml" Id="R5da4dfce398f4049" /><Relationship Type="http://schemas.openxmlformats.org/officeDocument/2006/relationships/slide" Target="/ppt/slides/slide4.xml" Id="Rf1b39b8039c44f4a" /><Relationship Type="http://schemas.openxmlformats.org/officeDocument/2006/relationships/slide" Target="/ppt/slides/slide5.xml" Id="R6fd4b2faab1a4449" /><Relationship Type="http://schemas.openxmlformats.org/officeDocument/2006/relationships/slide" Target="/ppt/slides/slide6.xml" Id="R3e383f15526b425b" /><Relationship Type="http://schemas.openxmlformats.org/officeDocument/2006/relationships/slide" Target="/ppt/slides/slide7.xml" Id="Rb610c6a5e43d46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ec11c19b946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36c5c01de4443" /><Relationship Type="http://schemas.openxmlformats.org/officeDocument/2006/relationships/theme" Target="/ppt/slideMasters/theme/theme1.xml" Id="R656b88291c454c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36c5c01de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915f38d93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ef788168f48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f8204a206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8d6f476e2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87911e49647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0e08e9d92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ed6de5a06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VIVAT CRESCAT FLOREAT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VIVAT CRESCAT FLOREAT HOLDING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934 612 671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