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25e38b480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1dac785264122"/>
  </p:sldMasterIdLst>
  <p:sldIdLst>
    <p:sldId xmlns:r="http://schemas.openxmlformats.org/officeDocument/2006/relationships" id="256" r:id="Rd62798598bcc4fa1"/>
    <p:sldId xmlns:r="http://schemas.openxmlformats.org/officeDocument/2006/relationships" id="257" r:id="Rb2d1c22d616245ed"/>
    <p:sldId xmlns:r="http://schemas.openxmlformats.org/officeDocument/2006/relationships" id="258" r:id="R9a70d60caacd4e15"/>
    <p:sldId xmlns:r="http://schemas.openxmlformats.org/officeDocument/2006/relationships" id="259" r:id="Rec64877753e941fb"/>
    <p:sldId xmlns:r="http://schemas.openxmlformats.org/officeDocument/2006/relationships" id="260" r:id="R4b5aaad5027b427c"/>
    <p:sldId xmlns:r="http://schemas.openxmlformats.org/officeDocument/2006/relationships" id="261" r:id="R689c31c309b74973"/>
    <p:sldId xmlns:r="http://schemas.openxmlformats.org/officeDocument/2006/relationships" id="262" r:id="Raf58b878712a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1dac785264122" /><Relationship Type="http://schemas.openxmlformats.org/officeDocument/2006/relationships/slide" Target="/ppt/slides/slide1.xml" Id="Rd62798598bcc4fa1" /><Relationship Type="http://schemas.openxmlformats.org/officeDocument/2006/relationships/slide" Target="/ppt/slides/slide2.xml" Id="Rb2d1c22d616245ed" /><Relationship Type="http://schemas.openxmlformats.org/officeDocument/2006/relationships/slide" Target="/ppt/slides/slide3.xml" Id="R9a70d60caacd4e15" /><Relationship Type="http://schemas.openxmlformats.org/officeDocument/2006/relationships/slide" Target="/ppt/slides/slide4.xml" Id="Rec64877753e941fb" /><Relationship Type="http://schemas.openxmlformats.org/officeDocument/2006/relationships/slide" Target="/ppt/slides/slide5.xml" Id="R4b5aaad5027b427c" /><Relationship Type="http://schemas.openxmlformats.org/officeDocument/2006/relationships/slide" Target="/ppt/slides/slide6.xml" Id="R689c31c309b74973" /><Relationship Type="http://schemas.openxmlformats.org/officeDocument/2006/relationships/slide" Target="/ppt/slides/slide7.xml" Id="Raf58b878712a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676e298e743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267bccd64681" /><Relationship Type="http://schemas.openxmlformats.org/officeDocument/2006/relationships/theme" Target="/ppt/slideMasters/theme/theme1.xml" Id="R17db967f943d4f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a267bccd6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68349676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e7186509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d5f033432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0fbf5503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2d06bed2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20dad496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5ff913af0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PEREGRINE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PEREGRINE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11 252 997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AARSBY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Hammerstadgutua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934 611 756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PEREGRINE INVEST AS</a:t>
            </a:r>
          </a:p>
        </p:txBody>
      </p:sp>
    </p:spTree>
  </p:cSld>
  <p:clrMapOvr>
    <a:masterClrMapping xmlns:a="http://schemas.openxmlformats.org/drawingml/2006/main"/>
  </p:clrMapOvr>
</p:sld>
</file>