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408abbb48f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743124ee445fe"/>
  </p:sldMasterIdLst>
  <p:sldIdLst>
    <p:sldId xmlns:r="http://schemas.openxmlformats.org/officeDocument/2006/relationships" id="256" r:id="R0e0a6907a8c34bc5"/>
    <p:sldId xmlns:r="http://schemas.openxmlformats.org/officeDocument/2006/relationships" id="257" r:id="Rb36a4f0aa6f645bc"/>
    <p:sldId xmlns:r="http://schemas.openxmlformats.org/officeDocument/2006/relationships" id="258" r:id="R46bc9b181a584749"/>
    <p:sldId xmlns:r="http://schemas.openxmlformats.org/officeDocument/2006/relationships" id="259" r:id="Rd97d8dd9ab244724"/>
    <p:sldId xmlns:r="http://schemas.openxmlformats.org/officeDocument/2006/relationships" id="260" r:id="R20109658cec04a5f"/>
    <p:sldId xmlns:r="http://schemas.openxmlformats.org/officeDocument/2006/relationships" id="261" r:id="R1fc9cc8fdf084374"/>
    <p:sldId xmlns:r="http://schemas.openxmlformats.org/officeDocument/2006/relationships" id="262" r:id="R6bcc89caadca48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743124ee445fe" /><Relationship Type="http://schemas.openxmlformats.org/officeDocument/2006/relationships/slide" Target="/ppt/slides/slide1.xml" Id="R0e0a6907a8c34bc5" /><Relationship Type="http://schemas.openxmlformats.org/officeDocument/2006/relationships/slide" Target="/ppt/slides/slide2.xml" Id="Rb36a4f0aa6f645bc" /><Relationship Type="http://schemas.openxmlformats.org/officeDocument/2006/relationships/slide" Target="/ppt/slides/slide3.xml" Id="R46bc9b181a584749" /><Relationship Type="http://schemas.openxmlformats.org/officeDocument/2006/relationships/slide" Target="/ppt/slides/slide4.xml" Id="Rd97d8dd9ab244724" /><Relationship Type="http://schemas.openxmlformats.org/officeDocument/2006/relationships/slide" Target="/ppt/slides/slide5.xml" Id="R20109658cec04a5f" /><Relationship Type="http://schemas.openxmlformats.org/officeDocument/2006/relationships/slide" Target="/ppt/slides/slide6.xml" Id="R1fc9cc8fdf084374" /><Relationship Type="http://schemas.openxmlformats.org/officeDocument/2006/relationships/slide" Target="/ppt/slides/slide7.xml" Id="R6bcc89caadca48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2303aed2347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c23dfb2814356" /><Relationship Type="http://schemas.openxmlformats.org/officeDocument/2006/relationships/theme" Target="/ppt/slideMasters/theme/theme1.xml" Id="R718d9e957cdd4b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c23dfb281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32b5d1f0247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14810b255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7b4254ea44f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2046737b740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d5c71826044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f6725c30b45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ac00d40ff4a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ESPELAND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ESPELAND INVESTMENT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−159 885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25 717 416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25 761 722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ANDREA ESPELAND SUNDT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NICOLAY ESPELAND SUNDT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ESPELAND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Volvat terrasse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934 600 436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