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6f8354763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58b3f8567475e"/>
  </p:sldMasterIdLst>
  <p:sldIdLst>
    <p:sldId xmlns:r="http://schemas.openxmlformats.org/officeDocument/2006/relationships" id="256" r:id="R6bcc21745c0d45c6"/>
    <p:sldId xmlns:r="http://schemas.openxmlformats.org/officeDocument/2006/relationships" id="257" r:id="R2fdc427477da4818"/>
    <p:sldId xmlns:r="http://schemas.openxmlformats.org/officeDocument/2006/relationships" id="258" r:id="Raba94a35431547ac"/>
    <p:sldId xmlns:r="http://schemas.openxmlformats.org/officeDocument/2006/relationships" id="259" r:id="R4aca47e17baa45cd"/>
    <p:sldId xmlns:r="http://schemas.openxmlformats.org/officeDocument/2006/relationships" id="260" r:id="R7a650150d5a144f0"/>
    <p:sldId xmlns:r="http://schemas.openxmlformats.org/officeDocument/2006/relationships" id="261" r:id="R1776f3a8ba104296"/>
    <p:sldId xmlns:r="http://schemas.openxmlformats.org/officeDocument/2006/relationships" id="262" r:id="R2a14c075858b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58b3f8567475e" /><Relationship Type="http://schemas.openxmlformats.org/officeDocument/2006/relationships/slide" Target="/ppt/slides/slide1.xml" Id="R6bcc21745c0d45c6" /><Relationship Type="http://schemas.openxmlformats.org/officeDocument/2006/relationships/slide" Target="/ppt/slides/slide2.xml" Id="R2fdc427477da4818" /><Relationship Type="http://schemas.openxmlformats.org/officeDocument/2006/relationships/slide" Target="/ppt/slides/slide3.xml" Id="Raba94a35431547ac" /><Relationship Type="http://schemas.openxmlformats.org/officeDocument/2006/relationships/slide" Target="/ppt/slides/slide4.xml" Id="R4aca47e17baa45cd" /><Relationship Type="http://schemas.openxmlformats.org/officeDocument/2006/relationships/slide" Target="/ppt/slides/slide5.xml" Id="R7a650150d5a144f0" /><Relationship Type="http://schemas.openxmlformats.org/officeDocument/2006/relationships/slide" Target="/ppt/slides/slide6.xml" Id="R1776f3a8ba104296" /><Relationship Type="http://schemas.openxmlformats.org/officeDocument/2006/relationships/slide" Target="/ppt/slides/slide7.xml" Id="R2a14c075858b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495fa94f2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a4b7cea41468d" /><Relationship Type="http://schemas.openxmlformats.org/officeDocument/2006/relationships/theme" Target="/ppt/slideMasters/theme/theme1.xml" Id="R84cd365369e0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a4b7cea41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75e67b21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191ccd24f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ef930e00c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6caca7c0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a68f4e7ad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78183df56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e921df8df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FUGLESTRAND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FUGLESTRAND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1 570 751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FUGLESTRAND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Fuglestrand, Hundsvotten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