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f3d5486e0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ad2b22b544aa1"/>
  </p:sldMasterIdLst>
  <p:sldIdLst>
    <p:sldId xmlns:r="http://schemas.openxmlformats.org/officeDocument/2006/relationships" id="256" r:id="R442b1ea74b614659"/>
    <p:sldId xmlns:r="http://schemas.openxmlformats.org/officeDocument/2006/relationships" id="257" r:id="Rb91ba29e51694fb3"/>
    <p:sldId xmlns:r="http://schemas.openxmlformats.org/officeDocument/2006/relationships" id="258" r:id="R589a038caa87465d"/>
    <p:sldId xmlns:r="http://schemas.openxmlformats.org/officeDocument/2006/relationships" id="259" r:id="R30829e974d21429b"/>
    <p:sldId xmlns:r="http://schemas.openxmlformats.org/officeDocument/2006/relationships" id="260" r:id="Rf6d86fe1b48145c5"/>
    <p:sldId xmlns:r="http://schemas.openxmlformats.org/officeDocument/2006/relationships" id="261" r:id="R07de1f6400334d35"/>
    <p:sldId xmlns:r="http://schemas.openxmlformats.org/officeDocument/2006/relationships" id="262" r:id="R6cce8a8146b24f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ad2b22b544aa1" /><Relationship Type="http://schemas.openxmlformats.org/officeDocument/2006/relationships/slide" Target="/ppt/slides/slide1.xml" Id="R442b1ea74b614659" /><Relationship Type="http://schemas.openxmlformats.org/officeDocument/2006/relationships/slide" Target="/ppt/slides/slide2.xml" Id="Rb91ba29e51694fb3" /><Relationship Type="http://schemas.openxmlformats.org/officeDocument/2006/relationships/slide" Target="/ppt/slides/slide3.xml" Id="R589a038caa87465d" /><Relationship Type="http://schemas.openxmlformats.org/officeDocument/2006/relationships/slide" Target="/ppt/slides/slide4.xml" Id="R30829e974d21429b" /><Relationship Type="http://schemas.openxmlformats.org/officeDocument/2006/relationships/slide" Target="/ppt/slides/slide5.xml" Id="Rf6d86fe1b48145c5" /><Relationship Type="http://schemas.openxmlformats.org/officeDocument/2006/relationships/slide" Target="/ppt/slides/slide6.xml" Id="R07de1f6400334d35" /><Relationship Type="http://schemas.openxmlformats.org/officeDocument/2006/relationships/slide" Target="/ppt/slides/slide7.xml" Id="R6cce8a8146b24f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1cbb5c0f7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e13d5e98a4826" /><Relationship Type="http://schemas.openxmlformats.org/officeDocument/2006/relationships/theme" Target="/ppt/slideMasters/theme/theme1.xml" Id="R687a393e3b97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e13d5e98a48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86f730f55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3eeb5b8ca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fdffd85c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38bcce523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10de06f8a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c7abbf2b4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4ad4854549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