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aafd57db6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0c8a2d4c18441c"/>
  </p:sldMasterIdLst>
  <p:sldIdLst>
    <p:sldId xmlns:r="http://schemas.openxmlformats.org/officeDocument/2006/relationships" id="256" r:id="R01ac23ab27af4ca9"/>
    <p:sldId xmlns:r="http://schemas.openxmlformats.org/officeDocument/2006/relationships" id="257" r:id="Rc63eac756e4648ef"/>
    <p:sldId xmlns:r="http://schemas.openxmlformats.org/officeDocument/2006/relationships" id="258" r:id="R6a6fc43a28da42df"/>
    <p:sldId xmlns:r="http://schemas.openxmlformats.org/officeDocument/2006/relationships" id="259" r:id="R1c55e9dd18e54545"/>
    <p:sldId xmlns:r="http://schemas.openxmlformats.org/officeDocument/2006/relationships" id="260" r:id="Rea721d3015374f96"/>
    <p:sldId xmlns:r="http://schemas.openxmlformats.org/officeDocument/2006/relationships" id="261" r:id="R3b4e0159df764fbc"/>
    <p:sldId xmlns:r="http://schemas.openxmlformats.org/officeDocument/2006/relationships" id="262" r:id="R36fa3cca4432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c8a2d4c18441c" /><Relationship Type="http://schemas.openxmlformats.org/officeDocument/2006/relationships/slide" Target="/ppt/slides/slide1.xml" Id="R01ac23ab27af4ca9" /><Relationship Type="http://schemas.openxmlformats.org/officeDocument/2006/relationships/slide" Target="/ppt/slides/slide2.xml" Id="Rc63eac756e4648ef" /><Relationship Type="http://schemas.openxmlformats.org/officeDocument/2006/relationships/slide" Target="/ppt/slides/slide3.xml" Id="R6a6fc43a28da42df" /><Relationship Type="http://schemas.openxmlformats.org/officeDocument/2006/relationships/slide" Target="/ppt/slides/slide4.xml" Id="R1c55e9dd18e54545" /><Relationship Type="http://schemas.openxmlformats.org/officeDocument/2006/relationships/slide" Target="/ppt/slides/slide5.xml" Id="Rea721d3015374f96" /><Relationship Type="http://schemas.openxmlformats.org/officeDocument/2006/relationships/slide" Target="/ppt/slides/slide6.xml" Id="R3b4e0159df764fbc" /><Relationship Type="http://schemas.openxmlformats.org/officeDocument/2006/relationships/slide" Target="/ppt/slides/slide7.xml" Id="R36fa3cca4432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d2d7b03e844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adc4427c944a3" /><Relationship Type="http://schemas.openxmlformats.org/officeDocument/2006/relationships/theme" Target="/ppt/slideMasters/theme/theme1.xml" Id="R1c0325338d774b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adc4427c9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8ca05a47e45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bbc6b868c4e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1fcbba8ef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9a709587945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a1c38d8d6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0f4ec6a5740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9631380d5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PROCURATOR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78 643 445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26 383 821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