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57b90c3dbe47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ffbd31c35e4b0f"/>
  </p:sldMasterIdLst>
  <p:sldIdLst>
    <p:sldId xmlns:r="http://schemas.openxmlformats.org/officeDocument/2006/relationships" id="256" r:id="R8a2c81cd611742b7"/>
    <p:sldId xmlns:r="http://schemas.openxmlformats.org/officeDocument/2006/relationships" id="257" r:id="R5d37bc2c0f7b4705"/>
    <p:sldId xmlns:r="http://schemas.openxmlformats.org/officeDocument/2006/relationships" id="258" r:id="Rddeea4ff576e4d85"/>
    <p:sldId xmlns:r="http://schemas.openxmlformats.org/officeDocument/2006/relationships" id="259" r:id="R64a1f9903e1145c0"/>
    <p:sldId xmlns:r="http://schemas.openxmlformats.org/officeDocument/2006/relationships" id="260" r:id="R3ecd7cd4385f48dd"/>
    <p:sldId xmlns:r="http://schemas.openxmlformats.org/officeDocument/2006/relationships" id="261" r:id="R604bbfc9da4b44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fbd31c35e4b0f" /><Relationship Type="http://schemas.openxmlformats.org/officeDocument/2006/relationships/slide" Target="/ppt/slides/slide1.xml" Id="R8a2c81cd611742b7" /><Relationship Type="http://schemas.openxmlformats.org/officeDocument/2006/relationships/slide" Target="/ppt/slides/slide2.xml" Id="R5d37bc2c0f7b4705" /><Relationship Type="http://schemas.openxmlformats.org/officeDocument/2006/relationships/slide" Target="/ppt/slides/slide3.xml" Id="Rddeea4ff576e4d85" /><Relationship Type="http://schemas.openxmlformats.org/officeDocument/2006/relationships/slide" Target="/ppt/slides/slide4.xml" Id="R64a1f9903e1145c0" /><Relationship Type="http://schemas.openxmlformats.org/officeDocument/2006/relationships/slide" Target="/ppt/slides/slide5.xml" Id="R3ecd7cd4385f48dd" /><Relationship Type="http://schemas.openxmlformats.org/officeDocument/2006/relationships/slide" Target="/ppt/slides/slide6.xml" Id="R604bbfc9da4b44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fb9adcba54d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f0391659d4c4f" /><Relationship Type="http://schemas.openxmlformats.org/officeDocument/2006/relationships/theme" Target="/ppt/slideMasters/theme/theme1.xml" Id="R448f4501ca1342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ef0391659d4c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c537cf4c74e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0dffb805343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b8f65d58244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f722f596744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8ef4568fb48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89550770c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PROCURATOR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