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79411752af4f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bb1edecaa0480b"/>
  </p:sldMasterIdLst>
  <p:sldIdLst>
    <p:sldId xmlns:r="http://schemas.openxmlformats.org/officeDocument/2006/relationships" id="256" r:id="R03293f5343684984"/>
    <p:sldId xmlns:r="http://schemas.openxmlformats.org/officeDocument/2006/relationships" id="257" r:id="R0e8ae4528ed34471"/>
    <p:sldId xmlns:r="http://schemas.openxmlformats.org/officeDocument/2006/relationships" id="258" r:id="Rdecf13c67b9542ba"/>
    <p:sldId xmlns:r="http://schemas.openxmlformats.org/officeDocument/2006/relationships" id="259" r:id="R4b20a36df6b94fc1"/>
    <p:sldId xmlns:r="http://schemas.openxmlformats.org/officeDocument/2006/relationships" id="260" r:id="R457942d2456d4fc4"/>
    <p:sldId xmlns:r="http://schemas.openxmlformats.org/officeDocument/2006/relationships" id="261" r:id="Rb3b6bb66304b494d"/>
    <p:sldId xmlns:r="http://schemas.openxmlformats.org/officeDocument/2006/relationships" id="262" r:id="Rd5bf2f08373d4e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bb1edecaa0480b" /><Relationship Type="http://schemas.openxmlformats.org/officeDocument/2006/relationships/slide" Target="/ppt/slides/slide1.xml" Id="R03293f5343684984" /><Relationship Type="http://schemas.openxmlformats.org/officeDocument/2006/relationships/slide" Target="/ppt/slides/slide2.xml" Id="R0e8ae4528ed34471" /><Relationship Type="http://schemas.openxmlformats.org/officeDocument/2006/relationships/slide" Target="/ppt/slides/slide3.xml" Id="Rdecf13c67b9542ba" /><Relationship Type="http://schemas.openxmlformats.org/officeDocument/2006/relationships/slide" Target="/ppt/slides/slide4.xml" Id="R4b20a36df6b94fc1" /><Relationship Type="http://schemas.openxmlformats.org/officeDocument/2006/relationships/slide" Target="/ppt/slides/slide5.xml" Id="R457942d2456d4fc4" /><Relationship Type="http://schemas.openxmlformats.org/officeDocument/2006/relationships/slide" Target="/ppt/slides/slide6.xml" Id="Rb3b6bb66304b494d" /><Relationship Type="http://schemas.openxmlformats.org/officeDocument/2006/relationships/slide" Target="/ppt/slides/slide7.xml" Id="Rd5bf2f08373d4e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4e6a7c5f324b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8e2ca1e7c04746" /><Relationship Type="http://schemas.openxmlformats.org/officeDocument/2006/relationships/theme" Target="/ppt/slideMasters/theme/theme1.xml" Id="Rb8159a82fe4945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8e2ca1e7c047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e99a5b0294f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d991af4f144d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c7e2112dd44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13df45d40f43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6f0834b44c47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cdb7433fb54f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f16fb4933042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ERIK RENNEDALS EIENDOMSSELSKAP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RENNEDALS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RENNEDALS EIENDOMSSELSKAP AS ble etablert [år] og holder til i Brattholmen.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RENNEDALS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RENNEDALS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RENNEDALS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1 435 952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−161 971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−226 107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3 279 915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6 297 702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RENNEDALS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RENNEDAL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RENNEDALS EIENDOMSSELSKAP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Brattholmen 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5350 Brattholmen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jarle.rennedal@gmail.com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934 486 617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RENNEDALS EIENDOMSSELSKAP AS</a:t>
            </a:r>
          </a:p>
        </p:txBody>
      </p:sp>
    </p:spTree>
  </p:cSld>
  <p:clrMapOvr>
    <a:masterClrMapping xmlns:a="http://schemas.openxmlformats.org/drawingml/2006/main"/>
  </p:clrMapOvr>
</p:sld>
</file>