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35bc0618f845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0c4820c0d349cc"/>
  </p:sldMasterIdLst>
  <p:sldIdLst>
    <p:sldId xmlns:r="http://schemas.openxmlformats.org/officeDocument/2006/relationships" id="256" r:id="R212ffbdbedc643e2"/>
    <p:sldId xmlns:r="http://schemas.openxmlformats.org/officeDocument/2006/relationships" id="257" r:id="Rf0d188cc11ea4a17"/>
    <p:sldId xmlns:r="http://schemas.openxmlformats.org/officeDocument/2006/relationships" id="258" r:id="Rf8308447059a4f4b"/>
    <p:sldId xmlns:r="http://schemas.openxmlformats.org/officeDocument/2006/relationships" id="259" r:id="Rbbf8611be5fb48ff"/>
    <p:sldId xmlns:r="http://schemas.openxmlformats.org/officeDocument/2006/relationships" id="260" r:id="R8ef9f6d085024f24"/>
    <p:sldId xmlns:r="http://schemas.openxmlformats.org/officeDocument/2006/relationships" id="261" r:id="Rb5ce65e4aca74101"/>
    <p:sldId xmlns:r="http://schemas.openxmlformats.org/officeDocument/2006/relationships" id="262" r:id="Rf9a11717de0247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0c4820c0d349cc" /><Relationship Type="http://schemas.openxmlformats.org/officeDocument/2006/relationships/slide" Target="/ppt/slides/slide1.xml" Id="R212ffbdbedc643e2" /><Relationship Type="http://schemas.openxmlformats.org/officeDocument/2006/relationships/slide" Target="/ppt/slides/slide2.xml" Id="Rf0d188cc11ea4a17" /><Relationship Type="http://schemas.openxmlformats.org/officeDocument/2006/relationships/slide" Target="/ppt/slides/slide3.xml" Id="Rf8308447059a4f4b" /><Relationship Type="http://schemas.openxmlformats.org/officeDocument/2006/relationships/slide" Target="/ppt/slides/slide4.xml" Id="Rbbf8611be5fb48ff" /><Relationship Type="http://schemas.openxmlformats.org/officeDocument/2006/relationships/slide" Target="/ppt/slides/slide5.xml" Id="R8ef9f6d085024f24" /><Relationship Type="http://schemas.openxmlformats.org/officeDocument/2006/relationships/slide" Target="/ppt/slides/slide6.xml" Id="Rb5ce65e4aca74101" /><Relationship Type="http://schemas.openxmlformats.org/officeDocument/2006/relationships/slide" Target="/ppt/slides/slide7.xml" Id="Rf9a11717de0247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e18840fd6a4f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a0250a1fe4741" /><Relationship Type="http://schemas.openxmlformats.org/officeDocument/2006/relationships/theme" Target="/ppt/slideMasters/theme/theme1.xml" Id="R925daee8bd424d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4a0250a1fe47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d94dbb0fb49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24bbf07d84d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4523339c446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48bc4e0a045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d3749009e4a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b5218d49b4f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61f47c76c4a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ARVE B-S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B-S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B-S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B-S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B-S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B-S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591 332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591 332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B-S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BERGAN-SKAR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B-S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Arve Bergan Skar, Spiltauet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934 476 263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B-S HOLDING AS</a:t>
            </a:r>
          </a:p>
        </p:txBody>
      </p:sp>
    </p:spTree>
  </p:cSld>
  <p:clrMapOvr>
    <a:masterClrMapping xmlns:a="http://schemas.openxmlformats.org/drawingml/2006/main"/>
  </p:clrMapOvr>
</p:sld>
</file>