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3e1993f24649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3439c0f6fc4f3d"/>
  </p:sldMasterIdLst>
  <p:sldIdLst>
    <p:sldId xmlns:r="http://schemas.openxmlformats.org/officeDocument/2006/relationships" id="256" r:id="Rf2080c49ce9b4525"/>
    <p:sldId xmlns:r="http://schemas.openxmlformats.org/officeDocument/2006/relationships" id="257" r:id="R43d4d71b33f5473f"/>
    <p:sldId xmlns:r="http://schemas.openxmlformats.org/officeDocument/2006/relationships" id="258" r:id="R639e0f9d5dae4c54"/>
    <p:sldId xmlns:r="http://schemas.openxmlformats.org/officeDocument/2006/relationships" id="259" r:id="Ra51ca99b933b4249"/>
    <p:sldId xmlns:r="http://schemas.openxmlformats.org/officeDocument/2006/relationships" id="260" r:id="Re21e446b81cb412c"/>
    <p:sldId xmlns:r="http://schemas.openxmlformats.org/officeDocument/2006/relationships" id="261" r:id="R981dae4281b34b4f"/>
    <p:sldId xmlns:r="http://schemas.openxmlformats.org/officeDocument/2006/relationships" id="262" r:id="R2697c3d9dba341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3439c0f6fc4f3d" /><Relationship Type="http://schemas.openxmlformats.org/officeDocument/2006/relationships/slide" Target="/ppt/slides/slide1.xml" Id="Rf2080c49ce9b4525" /><Relationship Type="http://schemas.openxmlformats.org/officeDocument/2006/relationships/slide" Target="/ppt/slides/slide2.xml" Id="R43d4d71b33f5473f" /><Relationship Type="http://schemas.openxmlformats.org/officeDocument/2006/relationships/slide" Target="/ppt/slides/slide3.xml" Id="R639e0f9d5dae4c54" /><Relationship Type="http://schemas.openxmlformats.org/officeDocument/2006/relationships/slide" Target="/ppt/slides/slide4.xml" Id="Ra51ca99b933b4249" /><Relationship Type="http://schemas.openxmlformats.org/officeDocument/2006/relationships/slide" Target="/ppt/slides/slide5.xml" Id="Re21e446b81cb412c" /><Relationship Type="http://schemas.openxmlformats.org/officeDocument/2006/relationships/slide" Target="/ppt/slides/slide6.xml" Id="R981dae4281b34b4f" /><Relationship Type="http://schemas.openxmlformats.org/officeDocument/2006/relationships/slide" Target="/ppt/slides/slide7.xml" Id="R2697c3d9dba341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945a60ba8b4f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c0c2ebb554d32" /><Relationship Type="http://schemas.openxmlformats.org/officeDocument/2006/relationships/theme" Target="/ppt/slideMasters/theme/theme1.xml" Id="Re9ce4e1b5fc043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fc0c2ebb554d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4a967648704e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b05d1531824b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c3e8143cc44c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9add49132f49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ec7206f6f945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c45e35064d46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620b0c890848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VIVITRE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VIVITRE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VIVITRE AS ble etablert [år] og holder til i Førresfjorden.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VIVITRE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VIVITRE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VIVITRE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−7 497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9 850 666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11 215 379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VIVITRE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GUNDER SØNSTEBY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VIVITRE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Grendatunvegen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5563 Førresfjorden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934 474 961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VIVITRE AS</a:t>
            </a:r>
          </a:p>
        </p:txBody>
      </p:sp>
    </p:spTree>
  </p:cSld>
  <p:clrMapOvr>
    <a:masterClrMapping xmlns:a="http://schemas.openxmlformats.org/drawingml/2006/main"/>
  </p:clrMapOvr>
</p:sld>
</file>