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de41d0d08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a20d75f8644a1"/>
  </p:sldMasterIdLst>
  <p:sldIdLst>
    <p:sldId xmlns:r="http://schemas.openxmlformats.org/officeDocument/2006/relationships" id="256" r:id="R606d44333e774e62"/>
    <p:sldId xmlns:r="http://schemas.openxmlformats.org/officeDocument/2006/relationships" id="257" r:id="Re5553c127261418b"/>
    <p:sldId xmlns:r="http://schemas.openxmlformats.org/officeDocument/2006/relationships" id="258" r:id="R8702da48431d4c84"/>
    <p:sldId xmlns:r="http://schemas.openxmlformats.org/officeDocument/2006/relationships" id="259" r:id="Ra238d13c415e4715"/>
    <p:sldId xmlns:r="http://schemas.openxmlformats.org/officeDocument/2006/relationships" id="260" r:id="R8fe3efca56cb4688"/>
    <p:sldId xmlns:r="http://schemas.openxmlformats.org/officeDocument/2006/relationships" id="261" r:id="R03d6616b3caa46cc"/>
    <p:sldId xmlns:r="http://schemas.openxmlformats.org/officeDocument/2006/relationships" id="262" r:id="Rf3084bdcef35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a20d75f8644a1" /><Relationship Type="http://schemas.openxmlformats.org/officeDocument/2006/relationships/slide" Target="/ppt/slides/slide1.xml" Id="R606d44333e774e62" /><Relationship Type="http://schemas.openxmlformats.org/officeDocument/2006/relationships/slide" Target="/ppt/slides/slide2.xml" Id="Re5553c127261418b" /><Relationship Type="http://schemas.openxmlformats.org/officeDocument/2006/relationships/slide" Target="/ppt/slides/slide3.xml" Id="R8702da48431d4c84" /><Relationship Type="http://schemas.openxmlformats.org/officeDocument/2006/relationships/slide" Target="/ppt/slides/slide4.xml" Id="Ra238d13c415e4715" /><Relationship Type="http://schemas.openxmlformats.org/officeDocument/2006/relationships/slide" Target="/ppt/slides/slide5.xml" Id="R8fe3efca56cb4688" /><Relationship Type="http://schemas.openxmlformats.org/officeDocument/2006/relationships/slide" Target="/ppt/slides/slide6.xml" Id="R03d6616b3caa46cc" /><Relationship Type="http://schemas.openxmlformats.org/officeDocument/2006/relationships/slide" Target="/ppt/slides/slide7.xml" Id="Rf3084bdcef35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152382f17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015464ec642f8" /><Relationship Type="http://schemas.openxmlformats.org/officeDocument/2006/relationships/theme" Target="/ppt/slideMasters/theme/theme1.xml" Id="Rcacaa12656204d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1015464ec642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fb782ab72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aaaf70ec1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8119f2f8a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342fe879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621ce3b7b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061f3882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6d368f4ba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HOLDING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449 442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SJØVAAG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Bjastadveien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HOLDING AS</a:t>
            </a:r>
          </a:p>
        </p:txBody>
      </p:sp>
    </p:spTree>
  </p:cSld>
  <p:clrMapOvr>
    <a:masterClrMapping xmlns:a="http://schemas.openxmlformats.org/drawingml/2006/main"/>
  </p:clrMapOvr>
</p:sld>
</file>