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95f95988d743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8e22b305064c21"/>
  </p:sldMasterIdLst>
  <p:sldIdLst>
    <p:sldId xmlns:r="http://schemas.openxmlformats.org/officeDocument/2006/relationships" id="256" r:id="Rf87f56f0d8084ecc"/>
    <p:sldId xmlns:r="http://schemas.openxmlformats.org/officeDocument/2006/relationships" id="257" r:id="R9f68dc3581774dd1"/>
    <p:sldId xmlns:r="http://schemas.openxmlformats.org/officeDocument/2006/relationships" id="258" r:id="R94e37136129e4928"/>
    <p:sldId xmlns:r="http://schemas.openxmlformats.org/officeDocument/2006/relationships" id="259" r:id="R86ba25f591294e74"/>
    <p:sldId xmlns:r="http://schemas.openxmlformats.org/officeDocument/2006/relationships" id="260" r:id="Re359471933dc44b0"/>
    <p:sldId xmlns:r="http://schemas.openxmlformats.org/officeDocument/2006/relationships" id="261" r:id="R4ae6b7f2bfbd49bc"/>
    <p:sldId xmlns:r="http://schemas.openxmlformats.org/officeDocument/2006/relationships" id="262" r:id="Reb08a261645e47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8e22b305064c21" /><Relationship Type="http://schemas.openxmlformats.org/officeDocument/2006/relationships/slide" Target="/ppt/slides/slide1.xml" Id="Rf87f56f0d8084ecc" /><Relationship Type="http://schemas.openxmlformats.org/officeDocument/2006/relationships/slide" Target="/ppt/slides/slide2.xml" Id="R9f68dc3581774dd1" /><Relationship Type="http://schemas.openxmlformats.org/officeDocument/2006/relationships/slide" Target="/ppt/slides/slide3.xml" Id="R94e37136129e4928" /><Relationship Type="http://schemas.openxmlformats.org/officeDocument/2006/relationships/slide" Target="/ppt/slides/slide4.xml" Id="R86ba25f591294e74" /><Relationship Type="http://schemas.openxmlformats.org/officeDocument/2006/relationships/slide" Target="/ppt/slides/slide5.xml" Id="Re359471933dc44b0" /><Relationship Type="http://schemas.openxmlformats.org/officeDocument/2006/relationships/slide" Target="/ppt/slides/slide6.xml" Id="R4ae6b7f2bfbd49bc" /><Relationship Type="http://schemas.openxmlformats.org/officeDocument/2006/relationships/slide" Target="/ppt/slides/slide7.xml" Id="Reb08a261645e47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d8ff55685644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f7e5518c944bf" /><Relationship Type="http://schemas.openxmlformats.org/officeDocument/2006/relationships/theme" Target="/ppt/slideMasters/theme/theme1.xml" Id="R448377c4bc794d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3f7e5518c944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83336cf3b41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6a7f900624f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a47fbdf3241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240fec7fd41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8f958da714a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156bc73bf4d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910ffa63c47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 FAMILIEVERDIER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FAMILIEVERDIER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 FAMILIEVERDIER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FAMILIEVERDIER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FAMILIEVERDIER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FAMILIEVERDIER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2 829 436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20 873 547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21 123 547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FAMILIEVERDIER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JOACHIM MARÅK VINJE SKOUVERØE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FAMILIEVERDIER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Damfaret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934 446 070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FAMILIEVERDIER AS</a:t>
            </a:r>
          </a:p>
        </p:txBody>
      </p:sp>
    </p:spTree>
  </p:cSld>
  <p:clrMapOvr>
    <a:masterClrMapping xmlns:a="http://schemas.openxmlformats.org/drawingml/2006/main"/>
  </p:clrMapOvr>
</p:sld>
</file>