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86b5517ce046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7e0658ffe34a34"/>
  </p:sldMasterIdLst>
  <p:sldIdLst>
    <p:sldId xmlns:r="http://schemas.openxmlformats.org/officeDocument/2006/relationships" id="256" r:id="Rf159592efaf547f1"/>
    <p:sldId xmlns:r="http://schemas.openxmlformats.org/officeDocument/2006/relationships" id="257" r:id="R17483eca30e947e4"/>
    <p:sldId xmlns:r="http://schemas.openxmlformats.org/officeDocument/2006/relationships" id="258" r:id="R8068a10d57124383"/>
    <p:sldId xmlns:r="http://schemas.openxmlformats.org/officeDocument/2006/relationships" id="259" r:id="Radaeec4072af405d"/>
    <p:sldId xmlns:r="http://schemas.openxmlformats.org/officeDocument/2006/relationships" id="260" r:id="R5338a8fb737643ae"/>
    <p:sldId xmlns:r="http://schemas.openxmlformats.org/officeDocument/2006/relationships" id="261" r:id="R6f7c73e749f04404"/>
    <p:sldId xmlns:r="http://schemas.openxmlformats.org/officeDocument/2006/relationships" id="262" r:id="R230492323d9c4c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7e0658ffe34a34" /><Relationship Type="http://schemas.openxmlformats.org/officeDocument/2006/relationships/slide" Target="/ppt/slides/slide1.xml" Id="Rf159592efaf547f1" /><Relationship Type="http://schemas.openxmlformats.org/officeDocument/2006/relationships/slide" Target="/ppt/slides/slide2.xml" Id="R17483eca30e947e4" /><Relationship Type="http://schemas.openxmlformats.org/officeDocument/2006/relationships/slide" Target="/ppt/slides/slide3.xml" Id="R8068a10d57124383" /><Relationship Type="http://schemas.openxmlformats.org/officeDocument/2006/relationships/slide" Target="/ppt/slides/slide4.xml" Id="Radaeec4072af405d" /><Relationship Type="http://schemas.openxmlformats.org/officeDocument/2006/relationships/slide" Target="/ppt/slides/slide5.xml" Id="R5338a8fb737643ae" /><Relationship Type="http://schemas.openxmlformats.org/officeDocument/2006/relationships/slide" Target="/ppt/slides/slide6.xml" Id="R6f7c73e749f04404" /><Relationship Type="http://schemas.openxmlformats.org/officeDocument/2006/relationships/slide" Target="/ppt/slides/slide7.xml" Id="R230492323d9c4c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5364a11d440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995c371e34be6" /><Relationship Type="http://schemas.openxmlformats.org/officeDocument/2006/relationships/theme" Target="/ppt/slideMasters/theme/theme1.xml" Id="R85f0dd4ac30644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b995c371e34b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079241cbb4e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379dad7e448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04a76299747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d2645c3b447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5d8cae79043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3447688974f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b4e5efba043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BESTE-FAR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BESTE-FAR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BESTE-FAR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BESTE-FAR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BESTE-FAR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BESTE-FAR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186 210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5 973 005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6 060 249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BESTE-FAR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ØSTVOLD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BESTE-FAR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Nybakveien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934 444 906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BESTE-FAR AS</a:t>
            </a:r>
          </a:p>
        </p:txBody>
      </p:sp>
    </p:spTree>
  </p:cSld>
  <p:clrMapOvr>
    <a:masterClrMapping xmlns:a="http://schemas.openxmlformats.org/drawingml/2006/main"/>
  </p:clrMapOvr>
</p:sld>
</file>