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429361573d48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cd5a486a4a455d"/>
  </p:sldMasterIdLst>
  <p:sldIdLst>
    <p:sldId xmlns:r="http://schemas.openxmlformats.org/officeDocument/2006/relationships" id="256" r:id="Rb188510e1802464a"/>
    <p:sldId xmlns:r="http://schemas.openxmlformats.org/officeDocument/2006/relationships" id="257" r:id="R97cd8dbfabe94815"/>
    <p:sldId xmlns:r="http://schemas.openxmlformats.org/officeDocument/2006/relationships" id="258" r:id="R3fa0735dfbf84fc3"/>
    <p:sldId xmlns:r="http://schemas.openxmlformats.org/officeDocument/2006/relationships" id="259" r:id="R7d93e40b83bc4453"/>
    <p:sldId xmlns:r="http://schemas.openxmlformats.org/officeDocument/2006/relationships" id="260" r:id="R56d05753878f4d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cd5a486a4a455d" /><Relationship Type="http://schemas.openxmlformats.org/officeDocument/2006/relationships/slide" Target="/ppt/slides/slide1.xml" Id="Rb188510e1802464a" /><Relationship Type="http://schemas.openxmlformats.org/officeDocument/2006/relationships/slide" Target="/ppt/slides/slide2.xml" Id="R97cd8dbfabe94815" /><Relationship Type="http://schemas.openxmlformats.org/officeDocument/2006/relationships/slide" Target="/ppt/slides/slide3.xml" Id="R3fa0735dfbf84fc3" /><Relationship Type="http://schemas.openxmlformats.org/officeDocument/2006/relationships/slide" Target="/ppt/slides/slide4.xml" Id="R7d93e40b83bc4453" /><Relationship Type="http://schemas.openxmlformats.org/officeDocument/2006/relationships/slide" Target="/ppt/slides/slide5.xml" Id="R56d05753878f4d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fb932d14d24e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7dda5b96a4ce9" /><Relationship Type="http://schemas.openxmlformats.org/officeDocument/2006/relationships/theme" Target="/ppt/slideMasters/theme/theme1.xml" Id="R036d6736ea7648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77dda5b96a4c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e2e47215244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e31c39cad4d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14041b70c40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ee59021334b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25af8a47f43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BOREA NORDISK UTBYTTE VERDIPAPIRFOND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NORDISK UTBYTTE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BOREA NORDISK UTBYTTE VERDIPAPIRFOND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NORDISK UTBYTTE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NORDISK UTBYTTE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NORDISK UTBYTTE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Griegs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934 423 801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NORDISK UTBYTTE VERDIPAPIRFOND</a:t>
            </a:r>
          </a:p>
        </p:txBody>
      </p:sp>
    </p:spTree>
  </p:cSld>
  <p:clrMapOvr>
    <a:masterClrMapping xmlns:a="http://schemas.openxmlformats.org/drawingml/2006/main"/>
  </p:clrMapOvr>
</p:sld>
</file>