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305317279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5ac6406e7457f"/>
  </p:sldMasterIdLst>
  <p:sldIdLst>
    <p:sldId xmlns:r="http://schemas.openxmlformats.org/officeDocument/2006/relationships" id="256" r:id="Rf8106c8cc5a74385"/>
    <p:sldId xmlns:r="http://schemas.openxmlformats.org/officeDocument/2006/relationships" id="257" r:id="Rb14c5a12f39141d5"/>
    <p:sldId xmlns:r="http://schemas.openxmlformats.org/officeDocument/2006/relationships" id="258" r:id="Rfaeab69547fc4f97"/>
    <p:sldId xmlns:r="http://schemas.openxmlformats.org/officeDocument/2006/relationships" id="259" r:id="R7e554be0430d48dd"/>
    <p:sldId xmlns:r="http://schemas.openxmlformats.org/officeDocument/2006/relationships" id="260" r:id="R0f55d19e325f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5ac6406e7457f" /><Relationship Type="http://schemas.openxmlformats.org/officeDocument/2006/relationships/slide" Target="/ppt/slides/slide1.xml" Id="Rf8106c8cc5a74385" /><Relationship Type="http://schemas.openxmlformats.org/officeDocument/2006/relationships/slide" Target="/ppt/slides/slide2.xml" Id="Rb14c5a12f39141d5" /><Relationship Type="http://schemas.openxmlformats.org/officeDocument/2006/relationships/slide" Target="/ppt/slides/slide3.xml" Id="Rfaeab69547fc4f97" /><Relationship Type="http://schemas.openxmlformats.org/officeDocument/2006/relationships/slide" Target="/ppt/slides/slide4.xml" Id="R7e554be0430d48dd" /><Relationship Type="http://schemas.openxmlformats.org/officeDocument/2006/relationships/slide" Target="/ppt/slides/slide5.xml" Id="R0f55d19e325f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c8948a09c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d546c1cc4280" /><Relationship Type="http://schemas.openxmlformats.org/officeDocument/2006/relationships/theme" Target="/ppt/slideMasters/theme/theme1.xml" Id="R4e2dc782e6ec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4d546c1cc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73666cdf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83288025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21db68c4c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ad344e82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eb389a80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NORGE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