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75ad2741304a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9ef781ac1664477"/>
  </p:sldMasterIdLst>
  <p:sldIdLst>
    <p:sldId xmlns:r="http://schemas.openxmlformats.org/officeDocument/2006/relationships" id="256" r:id="R571b284189a74b60"/>
    <p:sldId xmlns:r="http://schemas.openxmlformats.org/officeDocument/2006/relationships" id="257" r:id="Rf196a904880c41fe"/>
    <p:sldId xmlns:r="http://schemas.openxmlformats.org/officeDocument/2006/relationships" id="258" r:id="Ra6682ebd21df480d"/>
    <p:sldId xmlns:r="http://schemas.openxmlformats.org/officeDocument/2006/relationships" id="259" r:id="R4ec9121ea5f44fb4"/>
    <p:sldId xmlns:r="http://schemas.openxmlformats.org/officeDocument/2006/relationships" id="260" r:id="R815bf74fafe5413d"/>
    <p:sldId xmlns:r="http://schemas.openxmlformats.org/officeDocument/2006/relationships" id="261" r:id="Rbe48770d38fe4731"/>
    <p:sldId xmlns:r="http://schemas.openxmlformats.org/officeDocument/2006/relationships" id="262" r:id="R22c46588fabf44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ef781ac1664477" /><Relationship Type="http://schemas.openxmlformats.org/officeDocument/2006/relationships/slide" Target="/ppt/slides/slide1.xml" Id="R571b284189a74b60" /><Relationship Type="http://schemas.openxmlformats.org/officeDocument/2006/relationships/slide" Target="/ppt/slides/slide2.xml" Id="Rf196a904880c41fe" /><Relationship Type="http://schemas.openxmlformats.org/officeDocument/2006/relationships/slide" Target="/ppt/slides/slide3.xml" Id="Ra6682ebd21df480d" /><Relationship Type="http://schemas.openxmlformats.org/officeDocument/2006/relationships/slide" Target="/ppt/slides/slide4.xml" Id="R4ec9121ea5f44fb4" /><Relationship Type="http://schemas.openxmlformats.org/officeDocument/2006/relationships/slide" Target="/ppt/slides/slide5.xml" Id="R815bf74fafe5413d" /><Relationship Type="http://schemas.openxmlformats.org/officeDocument/2006/relationships/slide" Target="/ppt/slides/slide6.xml" Id="Rbe48770d38fe4731" /><Relationship Type="http://schemas.openxmlformats.org/officeDocument/2006/relationships/slide" Target="/ppt/slides/slide7.xml" Id="R22c46588fabf44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794d2f286549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2b3f9702294dd5" /><Relationship Type="http://schemas.openxmlformats.org/officeDocument/2006/relationships/theme" Target="/ppt/slideMasters/theme/theme1.xml" Id="Raa0ba3ac148348a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42b3f9702294dd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4043549fc249c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928d00604944f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72b8054baf4f1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12bc4744504d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872273b67e486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5e03541b3c45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b94dc9f1ba4b3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GROUFF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GROUFF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GROUFF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GROUFF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GROUFF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GROUFF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−2 247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−3 722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120 683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280 683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GROUFF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JACOB GROUFF HORN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GROUFF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Linderngata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934 420 128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GROUFF INVEST AS</a:t>
            </a:r>
          </a:p>
        </p:txBody>
      </p:sp>
    </p:spTree>
  </p:cSld>
  <p:clrMapOvr>
    <a:masterClrMapping xmlns:a="http://schemas.openxmlformats.org/drawingml/2006/main"/>
  </p:clrMapOvr>
</p:sld>
</file>