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8de49556b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02bb74b414b6c"/>
  </p:sldMasterIdLst>
  <p:sldIdLst>
    <p:sldId xmlns:r="http://schemas.openxmlformats.org/officeDocument/2006/relationships" id="256" r:id="R02006ae808884d25"/>
    <p:sldId xmlns:r="http://schemas.openxmlformats.org/officeDocument/2006/relationships" id="257" r:id="R1c79d1469e5743d8"/>
    <p:sldId xmlns:r="http://schemas.openxmlformats.org/officeDocument/2006/relationships" id="258" r:id="R2ece7d938f504e55"/>
    <p:sldId xmlns:r="http://schemas.openxmlformats.org/officeDocument/2006/relationships" id="259" r:id="R8cd026f688d74c46"/>
    <p:sldId xmlns:r="http://schemas.openxmlformats.org/officeDocument/2006/relationships" id="260" r:id="R62740c3c691a4ce4"/>
    <p:sldId xmlns:r="http://schemas.openxmlformats.org/officeDocument/2006/relationships" id="261" r:id="R2e4bcc00778f4af7"/>
    <p:sldId xmlns:r="http://schemas.openxmlformats.org/officeDocument/2006/relationships" id="262" r:id="R3383647caf39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02bb74b414b6c" /><Relationship Type="http://schemas.openxmlformats.org/officeDocument/2006/relationships/slide" Target="/ppt/slides/slide1.xml" Id="R02006ae808884d25" /><Relationship Type="http://schemas.openxmlformats.org/officeDocument/2006/relationships/slide" Target="/ppt/slides/slide2.xml" Id="R1c79d1469e5743d8" /><Relationship Type="http://schemas.openxmlformats.org/officeDocument/2006/relationships/slide" Target="/ppt/slides/slide3.xml" Id="R2ece7d938f504e55" /><Relationship Type="http://schemas.openxmlformats.org/officeDocument/2006/relationships/slide" Target="/ppt/slides/slide4.xml" Id="R8cd026f688d74c46" /><Relationship Type="http://schemas.openxmlformats.org/officeDocument/2006/relationships/slide" Target="/ppt/slides/slide5.xml" Id="R62740c3c691a4ce4" /><Relationship Type="http://schemas.openxmlformats.org/officeDocument/2006/relationships/slide" Target="/ppt/slides/slide6.xml" Id="R2e4bcc00778f4af7" /><Relationship Type="http://schemas.openxmlformats.org/officeDocument/2006/relationships/slide" Target="/ppt/slides/slide7.xml" Id="R3383647caf39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5d8ab1ebb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a28cf83e4bc6" /><Relationship Type="http://schemas.openxmlformats.org/officeDocument/2006/relationships/theme" Target="/ppt/slideMasters/theme/theme1.xml" Id="R79cdd4f3df0b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fa28cf83e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fc342102d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e579993e1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417218bf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a98c4e31c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8a051ede8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1c3887b2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e8013f781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42 631 787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2 623 628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25 184 956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39 579 150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934 412 249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DRAMMEN AS</a:t>
            </a:r>
          </a:p>
        </p:txBody>
      </p:sp>
    </p:spTree>
  </p:cSld>
  <p:clrMapOvr>
    <a:masterClrMapping xmlns:a="http://schemas.openxmlformats.org/drawingml/2006/main"/>
  </p:clrMapOvr>
</p:sld>
</file>