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30f0e3c5c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ea260e4ed4128"/>
  </p:sldMasterIdLst>
  <p:sldIdLst>
    <p:sldId xmlns:r="http://schemas.openxmlformats.org/officeDocument/2006/relationships" id="256" r:id="Rd897fb9af4c04a6e"/>
    <p:sldId xmlns:r="http://schemas.openxmlformats.org/officeDocument/2006/relationships" id="257" r:id="Rcd282698ffca48b5"/>
    <p:sldId xmlns:r="http://schemas.openxmlformats.org/officeDocument/2006/relationships" id="258" r:id="R22e5dd8136a443b3"/>
    <p:sldId xmlns:r="http://schemas.openxmlformats.org/officeDocument/2006/relationships" id="259" r:id="R3e4ee6132fe54f2d"/>
    <p:sldId xmlns:r="http://schemas.openxmlformats.org/officeDocument/2006/relationships" id="260" r:id="Rf67958a7c99f449d"/>
    <p:sldId xmlns:r="http://schemas.openxmlformats.org/officeDocument/2006/relationships" id="261" r:id="R77ac464084d5445a"/>
    <p:sldId xmlns:r="http://schemas.openxmlformats.org/officeDocument/2006/relationships" id="262" r:id="R332e57c0856e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ea260e4ed4128" /><Relationship Type="http://schemas.openxmlformats.org/officeDocument/2006/relationships/slide" Target="/ppt/slides/slide1.xml" Id="Rd897fb9af4c04a6e" /><Relationship Type="http://schemas.openxmlformats.org/officeDocument/2006/relationships/slide" Target="/ppt/slides/slide2.xml" Id="Rcd282698ffca48b5" /><Relationship Type="http://schemas.openxmlformats.org/officeDocument/2006/relationships/slide" Target="/ppt/slides/slide3.xml" Id="R22e5dd8136a443b3" /><Relationship Type="http://schemas.openxmlformats.org/officeDocument/2006/relationships/slide" Target="/ppt/slides/slide4.xml" Id="R3e4ee6132fe54f2d" /><Relationship Type="http://schemas.openxmlformats.org/officeDocument/2006/relationships/slide" Target="/ppt/slides/slide5.xml" Id="Rf67958a7c99f449d" /><Relationship Type="http://schemas.openxmlformats.org/officeDocument/2006/relationships/slide" Target="/ppt/slides/slide6.xml" Id="R77ac464084d5445a" /><Relationship Type="http://schemas.openxmlformats.org/officeDocument/2006/relationships/slide" Target="/ppt/slides/slide7.xml" Id="R332e57c0856e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aba5e527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b486a7bd4bd5" /><Relationship Type="http://schemas.openxmlformats.org/officeDocument/2006/relationships/theme" Target="/ppt/slideMasters/theme/theme1.xml" Id="Rb139fd8328bc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2b486a7bd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2db39c5c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962b4c76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61cfa53d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c5b43e54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d903318d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e49b1d2bc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ab2e7b5a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LANGSNUTE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LANGSNUTE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LANGSNUTE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LANGSNUTE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LANGSNUTE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LANGSNUTE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18 230 578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18 381 671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LANGSNUTE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KATARINA HELENE SKOUVERØE BIRKEDAL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LANGSNUTE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934 412 087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LANGSNUTE AS</a:t>
            </a:r>
          </a:p>
        </p:txBody>
      </p:sp>
    </p:spTree>
  </p:cSld>
  <p:clrMapOvr>
    <a:masterClrMapping xmlns:a="http://schemas.openxmlformats.org/drawingml/2006/main"/>
  </p:clrMapOvr>
</p:sld>
</file>