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c95939803774e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57869c62854b89"/>
  </p:sldMasterIdLst>
  <p:sldIdLst>
    <p:sldId xmlns:r="http://schemas.openxmlformats.org/officeDocument/2006/relationships" id="256" r:id="R05ce352fca9648c1"/>
    <p:sldId xmlns:r="http://schemas.openxmlformats.org/officeDocument/2006/relationships" id="257" r:id="R9ffca9dd45864c7a"/>
    <p:sldId xmlns:r="http://schemas.openxmlformats.org/officeDocument/2006/relationships" id="258" r:id="R3295000be65a4b63"/>
    <p:sldId xmlns:r="http://schemas.openxmlformats.org/officeDocument/2006/relationships" id="259" r:id="Radc807f2ef4041be"/>
    <p:sldId xmlns:r="http://schemas.openxmlformats.org/officeDocument/2006/relationships" id="260" r:id="Rd7c4c9535acc4b21"/>
    <p:sldId xmlns:r="http://schemas.openxmlformats.org/officeDocument/2006/relationships" id="261" r:id="Rf743a3341e774482"/>
    <p:sldId xmlns:r="http://schemas.openxmlformats.org/officeDocument/2006/relationships" id="262" r:id="R9dc9e103f5cc4c8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57869c62854b89" /><Relationship Type="http://schemas.openxmlformats.org/officeDocument/2006/relationships/slide" Target="/ppt/slides/slide1.xml" Id="R05ce352fca9648c1" /><Relationship Type="http://schemas.openxmlformats.org/officeDocument/2006/relationships/slide" Target="/ppt/slides/slide2.xml" Id="R9ffca9dd45864c7a" /><Relationship Type="http://schemas.openxmlformats.org/officeDocument/2006/relationships/slide" Target="/ppt/slides/slide3.xml" Id="R3295000be65a4b63" /><Relationship Type="http://schemas.openxmlformats.org/officeDocument/2006/relationships/slide" Target="/ppt/slides/slide4.xml" Id="Radc807f2ef4041be" /><Relationship Type="http://schemas.openxmlformats.org/officeDocument/2006/relationships/slide" Target="/ppt/slides/slide5.xml" Id="Rd7c4c9535acc4b21" /><Relationship Type="http://schemas.openxmlformats.org/officeDocument/2006/relationships/slide" Target="/ppt/slides/slide6.xml" Id="Rf743a3341e774482" /><Relationship Type="http://schemas.openxmlformats.org/officeDocument/2006/relationships/slide" Target="/ppt/slides/slide7.xml" Id="R9dc9e103f5cc4c8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4164bd69a3840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4800e5acc74e0b" /><Relationship Type="http://schemas.openxmlformats.org/officeDocument/2006/relationships/theme" Target="/ppt/slideMasters/theme/theme1.xml" Id="Rc12168aa04124d9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24800e5acc74e0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5497ba62c84d4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4c04c138334ac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d73331f31143a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a182ce4e2141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7831f1d769454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9351c8bd3a44b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f6d425ba7d4fe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BMF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BMF HOLDING AS ble etablert [år] og holder til i Ulsteinvik.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14 209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24 209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MORTEN FLØ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BMF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Fløvegen 705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6065 Ulsteinvik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934 396 405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BMF HOLDING AS</a:t>
            </a:r>
          </a:p>
        </p:txBody>
      </p:sp>
    </p:spTree>
  </p:cSld>
  <p:clrMapOvr>
    <a:masterClrMapping xmlns:a="http://schemas.openxmlformats.org/drawingml/2006/main"/>
  </p:clrMapOvr>
</p:sld>
</file>