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eb07da896d42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99d327b9184aaf"/>
  </p:sldMasterIdLst>
  <p:sldIdLst>
    <p:sldId xmlns:r="http://schemas.openxmlformats.org/officeDocument/2006/relationships" id="256" r:id="R37a85698ab8f4937"/>
    <p:sldId xmlns:r="http://schemas.openxmlformats.org/officeDocument/2006/relationships" id="257" r:id="R28b611dbef3f4239"/>
    <p:sldId xmlns:r="http://schemas.openxmlformats.org/officeDocument/2006/relationships" id="258" r:id="R4a49b56d49724955"/>
    <p:sldId xmlns:r="http://schemas.openxmlformats.org/officeDocument/2006/relationships" id="259" r:id="R3c1604790c704f4a"/>
    <p:sldId xmlns:r="http://schemas.openxmlformats.org/officeDocument/2006/relationships" id="260" r:id="R798ecdf3f5de4c17"/>
    <p:sldId xmlns:r="http://schemas.openxmlformats.org/officeDocument/2006/relationships" id="261" r:id="R92a9ef0eef7444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99d327b9184aaf" /><Relationship Type="http://schemas.openxmlformats.org/officeDocument/2006/relationships/slide" Target="/ppt/slides/slide1.xml" Id="R37a85698ab8f4937" /><Relationship Type="http://schemas.openxmlformats.org/officeDocument/2006/relationships/slide" Target="/ppt/slides/slide2.xml" Id="R28b611dbef3f4239" /><Relationship Type="http://schemas.openxmlformats.org/officeDocument/2006/relationships/slide" Target="/ppt/slides/slide3.xml" Id="R4a49b56d49724955" /><Relationship Type="http://schemas.openxmlformats.org/officeDocument/2006/relationships/slide" Target="/ppt/slides/slide4.xml" Id="R3c1604790c704f4a" /><Relationship Type="http://schemas.openxmlformats.org/officeDocument/2006/relationships/slide" Target="/ppt/slides/slide5.xml" Id="R798ecdf3f5de4c17" /><Relationship Type="http://schemas.openxmlformats.org/officeDocument/2006/relationships/slide" Target="/ppt/slides/slide6.xml" Id="R92a9ef0eef7444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5c8646d01348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0a067b6274e6a" /><Relationship Type="http://schemas.openxmlformats.org/officeDocument/2006/relationships/theme" Target="/ppt/slideMasters/theme/theme1.xml" Id="Ra1395bf1665b41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f0a067b6274e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1b5ee8d8c43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f535f154f46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84d67617d4b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80054a04245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5bed6131147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52652e54e44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BMF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Fløvegen 705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934 396 405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BMF HOLDING AS</a:t>
            </a:r>
          </a:p>
        </p:txBody>
      </p:sp>
    </p:spTree>
  </p:cSld>
  <p:clrMapOvr>
    <a:masterClrMapping xmlns:a="http://schemas.openxmlformats.org/drawingml/2006/main"/>
  </p:clrMapOvr>
</p:sld>
</file>