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01eba7ddee49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ab25fb046443f4"/>
  </p:sldMasterIdLst>
  <p:sldIdLst>
    <p:sldId xmlns:r="http://schemas.openxmlformats.org/officeDocument/2006/relationships" id="256" r:id="Rd52b21e4a0234fef"/>
    <p:sldId xmlns:r="http://schemas.openxmlformats.org/officeDocument/2006/relationships" id="257" r:id="R433910ecb5c64c7e"/>
    <p:sldId xmlns:r="http://schemas.openxmlformats.org/officeDocument/2006/relationships" id="258" r:id="R6dbcbc6369234ba2"/>
    <p:sldId xmlns:r="http://schemas.openxmlformats.org/officeDocument/2006/relationships" id="259" r:id="Refc4971df94d464c"/>
    <p:sldId xmlns:r="http://schemas.openxmlformats.org/officeDocument/2006/relationships" id="260" r:id="Rb78136c7b58745e8"/>
    <p:sldId xmlns:r="http://schemas.openxmlformats.org/officeDocument/2006/relationships" id="261" r:id="Rb5ca885bea164b8f"/>
    <p:sldId xmlns:r="http://schemas.openxmlformats.org/officeDocument/2006/relationships" id="262" r:id="R521af847919347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ab25fb046443f4" /><Relationship Type="http://schemas.openxmlformats.org/officeDocument/2006/relationships/slide" Target="/ppt/slides/slide1.xml" Id="Rd52b21e4a0234fef" /><Relationship Type="http://schemas.openxmlformats.org/officeDocument/2006/relationships/slide" Target="/ppt/slides/slide2.xml" Id="R433910ecb5c64c7e" /><Relationship Type="http://schemas.openxmlformats.org/officeDocument/2006/relationships/slide" Target="/ppt/slides/slide3.xml" Id="R6dbcbc6369234ba2" /><Relationship Type="http://schemas.openxmlformats.org/officeDocument/2006/relationships/slide" Target="/ppt/slides/slide4.xml" Id="Refc4971df94d464c" /><Relationship Type="http://schemas.openxmlformats.org/officeDocument/2006/relationships/slide" Target="/ppt/slides/slide5.xml" Id="Rb78136c7b58745e8" /><Relationship Type="http://schemas.openxmlformats.org/officeDocument/2006/relationships/slide" Target="/ppt/slides/slide6.xml" Id="Rb5ca885bea164b8f" /><Relationship Type="http://schemas.openxmlformats.org/officeDocument/2006/relationships/slide" Target="/ppt/slides/slide7.xml" Id="R521af847919347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745b2f144f4a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c1e603f2c4773" /><Relationship Type="http://schemas.openxmlformats.org/officeDocument/2006/relationships/theme" Target="/ppt/slideMasters/theme/theme1.xml" Id="Rca0df234effc48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2c1e603f2c47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456060199d48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7e0deca9843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eedfd9f5d04b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eec5d2a6fd4a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6cff59263548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47a3d942cd4b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a34abc6d6e44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TORGEIR DØVIK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TORGEIR DØVIK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DØVIK HOLDING AS ble etablert [år] og holder til i Undrumsdal.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TORGEIR DØVIK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TORGEIR DØVIK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TORGEIR DØVIK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31 232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31 232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TORGEIR DØVIK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DØVIK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TORGEIR DØVIK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Solbyveien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3176 Undrumsdal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934 380 770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TORGEIR DØVIK HOLDING AS</a:t>
            </a:r>
          </a:p>
        </p:txBody>
      </p:sp>
    </p:spTree>
  </p:cSld>
  <p:clrMapOvr>
    <a:masterClrMapping xmlns:a="http://schemas.openxmlformats.org/drawingml/2006/main"/>
  </p:clrMapOvr>
</p:sld>
</file>