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1fea1b0e9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bd09e889b485b"/>
  </p:sldMasterIdLst>
  <p:sldIdLst>
    <p:sldId xmlns:r="http://schemas.openxmlformats.org/officeDocument/2006/relationships" id="256" r:id="Rd10a936cd1e44918"/>
    <p:sldId xmlns:r="http://schemas.openxmlformats.org/officeDocument/2006/relationships" id="257" r:id="R19853eec1666421f"/>
    <p:sldId xmlns:r="http://schemas.openxmlformats.org/officeDocument/2006/relationships" id="258" r:id="Rca5ecef2707941bf"/>
    <p:sldId xmlns:r="http://schemas.openxmlformats.org/officeDocument/2006/relationships" id="259" r:id="R41eac85a165e48e4"/>
    <p:sldId xmlns:r="http://schemas.openxmlformats.org/officeDocument/2006/relationships" id="260" r:id="R7370c28c5d824209"/>
    <p:sldId xmlns:r="http://schemas.openxmlformats.org/officeDocument/2006/relationships" id="261" r:id="R45330a09bb924971"/>
    <p:sldId xmlns:r="http://schemas.openxmlformats.org/officeDocument/2006/relationships" id="262" r:id="R3ab9b38fd072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bd09e889b485b" /><Relationship Type="http://schemas.openxmlformats.org/officeDocument/2006/relationships/slide" Target="/ppt/slides/slide1.xml" Id="Rd10a936cd1e44918" /><Relationship Type="http://schemas.openxmlformats.org/officeDocument/2006/relationships/slide" Target="/ppt/slides/slide2.xml" Id="R19853eec1666421f" /><Relationship Type="http://schemas.openxmlformats.org/officeDocument/2006/relationships/slide" Target="/ppt/slides/slide3.xml" Id="Rca5ecef2707941bf" /><Relationship Type="http://schemas.openxmlformats.org/officeDocument/2006/relationships/slide" Target="/ppt/slides/slide4.xml" Id="R41eac85a165e48e4" /><Relationship Type="http://schemas.openxmlformats.org/officeDocument/2006/relationships/slide" Target="/ppt/slides/slide5.xml" Id="R7370c28c5d824209" /><Relationship Type="http://schemas.openxmlformats.org/officeDocument/2006/relationships/slide" Target="/ppt/slides/slide6.xml" Id="R45330a09bb924971" /><Relationship Type="http://schemas.openxmlformats.org/officeDocument/2006/relationships/slide" Target="/ppt/slides/slide7.xml" Id="R3ab9b38fd072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c4c90c736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c24090eff459e" /><Relationship Type="http://schemas.openxmlformats.org/officeDocument/2006/relationships/theme" Target="/ppt/slideMasters/theme/theme1.xml" Id="R36d9d6f8ab19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c24090eff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d3b5deffe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a76f7837e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8bf768393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6dde64b13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fe691b07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6bfa7ad4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0450f189e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FINNMARKSREVISJON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1 795 908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BIRGIT OPDAHL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PLANTING ANNE GRETE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VERONICA  –  17,6 %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post@finnmarksrevisjon.no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934 330 676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