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985462bf604d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365ab480704465"/>
  </p:sldMasterIdLst>
  <p:sldIdLst>
    <p:sldId xmlns:r="http://schemas.openxmlformats.org/officeDocument/2006/relationships" id="256" r:id="R84a7f3233aae4bfd"/>
    <p:sldId xmlns:r="http://schemas.openxmlformats.org/officeDocument/2006/relationships" id="257" r:id="R15538d38809b4c78"/>
    <p:sldId xmlns:r="http://schemas.openxmlformats.org/officeDocument/2006/relationships" id="258" r:id="Rf4fa0f42faf14369"/>
    <p:sldId xmlns:r="http://schemas.openxmlformats.org/officeDocument/2006/relationships" id="259" r:id="Rc7143bc544b442b3"/>
    <p:sldId xmlns:r="http://schemas.openxmlformats.org/officeDocument/2006/relationships" id="260" r:id="R0e902bbab1e343f4"/>
    <p:sldId xmlns:r="http://schemas.openxmlformats.org/officeDocument/2006/relationships" id="261" r:id="R54d8cc7ab59f4324"/>
    <p:sldId xmlns:r="http://schemas.openxmlformats.org/officeDocument/2006/relationships" id="262" r:id="R91a04a814b854b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365ab480704465" /><Relationship Type="http://schemas.openxmlformats.org/officeDocument/2006/relationships/slide" Target="/ppt/slides/slide1.xml" Id="R84a7f3233aae4bfd" /><Relationship Type="http://schemas.openxmlformats.org/officeDocument/2006/relationships/slide" Target="/ppt/slides/slide2.xml" Id="R15538d38809b4c78" /><Relationship Type="http://schemas.openxmlformats.org/officeDocument/2006/relationships/slide" Target="/ppt/slides/slide3.xml" Id="Rf4fa0f42faf14369" /><Relationship Type="http://schemas.openxmlformats.org/officeDocument/2006/relationships/slide" Target="/ppt/slides/slide4.xml" Id="Rc7143bc544b442b3" /><Relationship Type="http://schemas.openxmlformats.org/officeDocument/2006/relationships/slide" Target="/ppt/slides/slide5.xml" Id="R0e902bbab1e343f4" /><Relationship Type="http://schemas.openxmlformats.org/officeDocument/2006/relationships/slide" Target="/ppt/slides/slide6.xml" Id="R54d8cc7ab59f4324" /><Relationship Type="http://schemas.openxmlformats.org/officeDocument/2006/relationships/slide" Target="/ppt/slides/slide7.xml" Id="R91a04a814b854b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fd72b94e6c4e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d4bf1fef1f47d2" /><Relationship Type="http://schemas.openxmlformats.org/officeDocument/2006/relationships/theme" Target="/ppt/slideMasters/theme/theme1.xml" Id="Red5951afd8e44c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d4bf1fef1f47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2cdc44db834b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0d77dd872a49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7873761d5d4c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905af39784a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487a2d13fd40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2dd6de0aef4e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f8d99204a14d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OLAF STERNER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OLAF STERNER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OLAF STERNER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OLAF STERNER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OLAF STERNER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OLAF STERNER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2 385 058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−6 154 494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44 288 468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52 860 217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58 599 226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OLAF STERNER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STERNER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BORGESTERNER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M. STERNER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NESTEN HOLDING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OLAF STERNER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Borgevegen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3712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90 01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934 306 554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OLAF STERNER AS</a:t>
            </a:r>
          </a:p>
        </p:txBody>
      </p:sp>
    </p:spTree>
  </p:cSld>
  <p:clrMapOvr>
    <a:masterClrMapping xmlns:a="http://schemas.openxmlformats.org/drawingml/2006/main"/>
  </p:clrMapOvr>
</p:sld>
</file>