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a35ab01c8946a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5e823366b2844e5"/>
  </p:sldMasterIdLst>
  <p:sldIdLst>
    <p:sldId xmlns:r="http://schemas.openxmlformats.org/officeDocument/2006/relationships" id="256" r:id="Rd7e607844b1c4388"/>
    <p:sldId xmlns:r="http://schemas.openxmlformats.org/officeDocument/2006/relationships" id="257" r:id="Ree4d1e6b420a44a8"/>
    <p:sldId xmlns:r="http://schemas.openxmlformats.org/officeDocument/2006/relationships" id="258" r:id="Rf06b98340380466f"/>
    <p:sldId xmlns:r="http://schemas.openxmlformats.org/officeDocument/2006/relationships" id="259" r:id="Rfbc17516c05c430f"/>
    <p:sldId xmlns:r="http://schemas.openxmlformats.org/officeDocument/2006/relationships" id="260" r:id="Re33aaa23761d48b9"/>
    <p:sldId xmlns:r="http://schemas.openxmlformats.org/officeDocument/2006/relationships" id="261" r:id="R0a17d1d9d92748ba"/>
    <p:sldId xmlns:r="http://schemas.openxmlformats.org/officeDocument/2006/relationships" id="262" r:id="Rff6d3273135d43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e823366b2844e5" /><Relationship Type="http://schemas.openxmlformats.org/officeDocument/2006/relationships/slide" Target="/ppt/slides/slide1.xml" Id="Rd7e607844b1c4388" /><Relationship Type="http://schemas.openxmlformats.org/officeDocument/2006/relationships/slide" Target="/ppt/slides/slide2.xml" Id="Ree4d1e6b420a44a8" /><Relationship Type="http://schemas.openxmlformats.org/officeDocument/2006/relationships/slide" Target="/ppt/slides/slide3.xml" Id="Rf06b98340380466f" /><Relationship Type="http://schemas.openxmlformats.org/officeDocument/2006/relationships/slide" Target="/ppt/slides/slide4.xml" Id="Rfbc17516c05c430f" /><Relationship Type="http://schemas.openxmlformats.org/officeDocument/2006/relationships/slide" Target="/ppt/slides/slide5.xml" Id="Re33aaa23761d48b9" /><Relationship Type="http://schemas.openxmlformats.org/officeDocument/2006/relationships/slide" Target="/ppt/slides/slide6.xml" Id="R0a17d1d9d92748ba" /><Relationship Type="http://schemas.openxmlformats.org/officeDocument/2006/relationships/slide" Target="/ppt/slides/slide7.xml" Id="Rff6d3273135d43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f3754f284541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c367370ee647d6" /><Relationship Type="http://schemas.openxmlformats.org/officeDocument/2006/relationships/theme" Target="/ppt/slideMasters/theme/theme1.xml" Id="Rd9042a119ef246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ac367370ee647d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4d688fe38b43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692104f5cb40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3ae7b6604b45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d91073d22f41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d21922f49844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1274c5df8419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3d5a430ab641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EIKA ØKONOMI ØST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EIKA ØKONOMI ØST AS ble etablert [år] og holder til i Askim.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1 964 470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−66 827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196 432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17 132 285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17 654 321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TRØGSTAD SPAREBANK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LANSEL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Stasjonsmester Frosts gate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1830 Askim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934 271 319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EIKA ØKONOMI ØST AS</a:t>
            </a:r>
          </a:p>
        </p:txBody>
      </p:sp>
    </p:spTree>
  </p:cSld>
  <p:clrMapOvr>
    <a:masterClrMapping xmlns:a="http://schemas.openxmlformats.org/drawingml/2006/main"/>
  </p:clrMapOvr>
</p:sld>
</file>