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99112fcfa042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eb2e8dba604995"/>
  </p:sldMasterIdLst>
  <p:sldIdLst>
    <p:sldId xmlns:r="http://schemas.openxmlformats.org/officeDocument/2006/relationships" id="256" r:id="Reb8ec43c6cbd4b23"/>
    <p:sldId xmlns:r="http://schemas.openxmlformats.org/officeDocument/2006/relationships" id="257" r:id="R7303aa85772b4929"/>
    <p:sldId xmlns:r="http://schemas.openxmlformats.org/officeDocument/2006/relationships" id="258" r:id="Rff0b1bd37d91449c"/>
    <p:sldId xmlns:r="http://schemas.openxmlformats.org/officeDocument/2006/relationships" id="259" r:id="Re467294de2eb4e63"/>
    <p:sldId xmlns:r="http://schemas.openxmlformats.org/officeDocument/2006/relationships" id="260" r:id="Rf003d4af555846db"/>
    <p:sldId xmlns:r="http://schemas.openxmlformats.org/officeDocument/2006/relationships" id="261" r:id="R46b8f80e2f9945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eb2e8dba604995" /><Relationship Type="http://schemas.openxmlformats.org/officeDocument/2006/relationships/slide" Target="/ppt/slides/slide1.xml" Id="Reb8ec43c6cbd4b23" /><Relationship Type="http://schemas.openxmlformats.org/officeDocument/2006/relationships/slide" Target="/ppt/slides/slide2.xml" Id="R7303aa85772b4929" /><Relationship Type="http://schemas.openxmlformats.org/officeDocument/2006/relationships/slide" Target="/ppt/slides/slide3.xml" Id="Rff0b1bd37d91449c" /><Relationship Type="http://schemas.openxmlformats.org/officeDocument/2006/relationships/slide" Target="/ppt/slides/slide4.xml" Id="Re467294de2eb4e63" /><Relationship Type="http://schemas.openxmlformats.org/officeDocument/2006/relationships/slide" Target="/ppt/slides/slide5.xml" Id="Rf003d4af555846db" /><Relationship Type="http://schemas.openxmlformats.org/officeDocument/2006/relationships/slide" Target="/ppt/slides/slide6.xml" Id="R46b8f80e2f9945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ee917cc9c042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2dae1c329c4baa" /><Relationship Type="http://schemas.openxmlformats.org/officeDocument/2006/relationships/theme" Target="/ppt/slideMasters/theme/theme1.xml" Id="R8fd22f78f2784c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2dae1c329c4b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61b2ca7abe43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a4eb6b935548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bacbe860b546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183572d4d341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2ddc251edd4e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d4ee8cdbb441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OBOS EIENDOMSFORVALTNING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OBOS EIENDOMSFORVALTNING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OBOS EIENDOMSFORVALTNING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OBOS EIENDOMSFORVALTNING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OBOS EIENDOMSFORVALTNING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OBOS EIENDOMSFORVALTNING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Standardveien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86 59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934 261 585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OBOS EIENDOMSFORVALTNING AS</a:t>
            </a:r>
          </a:p>
        </p:txBody>
      </p:sp>
    </p:spTree>
  </p:cSld>
  <p:clrMapOvr>
    <a:masterClrMapping xmlns:a="http://schemas.openxmlformats.org/drawingml/2006/main"/>
  </p:clrMapOvr>
</p:sld>
</file>