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2e75ae569e44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a048a9f9144708"/>
  </p:sldMasterIdLst>
  <p:sldIdLst>
    <p:sldId xmlns:r="http://schemas.openxmlformats.org/officeDocument/2006/relationships" id="256" r:id="R7c1b54c4e38e482d"/>
    <p:sldId xmlns:r="http://schemas.openxmlformats.org/officeDocument/2006/relationships" id="257" r:id="Rdf71f09387fe4d90"/>
    <p:sldId xmlns:r="http://schemas.openxmlformats.org/officeDocument/2006/relationships" id="258" r:id="R230ae15884e64f3d"/>
    <p:sldId xmlns:r="http://schemas.openxmlformats.org/officeDocument/2006/relationships" id="259" r:id="R4864657da3b94ca7"/>
    <p:sldId xmlns:r="http://schemas.openxmlformats.org/officeDocument/2006/relationships" id="260" r:id="R0b5434b9c3734374"/>
    <p:sldId xmlns:r="http://schemas.openxmlformats.org/officeDocument/2006/relationships" id="261" r:id="Red777c501db14ffc"/>
    <p:sldId xmlns:r="http://schemas.openxmlformats.org/officeDocument/2006/relationships" id="262" r:id="Rafc27a472ba24d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048a9f9144708" /><Relationship Type="http://schemas.openxmlformats.org/officeDocument/2006/relationships/slide" Target="/ppt/slides/slide1.xml" Id="R7c1b54c4e38e482d" /><Relationship Type="http://schemas.openxmlformats.org/officeDocument/2006/relationships/slide" Target="/ppt/slides/slide2.xml" Id="Rdf71f09387fe4d90" /><Relationship Type="http://schemas.openxmlformats.org/officeDocument/2006/relationships/slide" Target="/ppt/slides/slide3.xml" Id="R230ae15884e64f3d" /><Relationship Type="http://schemas.openxmlformats.org/officeDocument/2006/relationships/slide" Target="/ppt/slides/slide4.xml" Id="R4864657da3b94ca7" /><Relationship Type="http://schemas.openxmlformats.org/officeDocument/2006/relationships/slide" Target="/ppt/slides/slide5.xml" Id="R0b5434b9c3734374" /><Relationship Type="http://schemas.openxmlformats.org/officeDocument/2006/relationships/slide" Target="/ppt/slides/slide6.xml" Id="Red777c501db14ffc" /><Relationship Type="http://schemas.openxmlformats.org/officeDocument/2006/relationships/slide" Target="/ppt/slides/slide7.xml" Id="Rafc27a472ba24d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bf118769194e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04d83590c4e61" /><Relationship Type="http://schemas.openxmlformats.org/officeDocument/2006/relationships/theme" Target="/ppt/slideMasters/theme/theme1.xml" Id="Rde318bb3a9a546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004d83590c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61b18cebe49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90099519d44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7548039ad43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a5467c2314d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098bd276545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fb3465f9647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4b782c56e4e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HMT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HMT PROSJEKT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2 206 736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859 611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CAJACO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Østkilen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934 260 139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HMT PROSJEKT AS</a:t>
            </a:r>
          </a:p>
        </p:txBody>
      </p:sp>
    </p:spTree>
  </p:cSld>
  <p:clrMapOvr>
    <a:masterClrMapping xmlns:a="http://schemas.openxmlformats.org/drawingml/2006/main"/>
  </p:clrMapOvr>
</p:sld>
</file>