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b0bdcd79d549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001bbd207b4bda"/>
  </p:sldMasterIdLst>
  <p:sldIdLst>
    <p:sldId xmlns:r="http://schemas.openxmlformats.org/officeDocument/2006/relationships" id="256" r:id="Rabd991b68412413e"/>
    <p:sldId xmlns:r="http://schemas.openxmlformats.org/officeDocument/2006/relationships" id="257" r:id="R2b187cc16ece440c"/>
    <p:sldId xmlns:r="http://schemas.openxmlformats.org/officeDocument/2006/relationships" id="258" r:id="R93b6bd15cafa4a5f"/>
    <p:sldId xmlns:r="http://schemas.openxmlformats.org/officeDocument/2006/relationships" id="259" r:id="R76c8d435d93a40d2"/>
    <p:sldId xmlns:r="http://schemas.openxmlformats.org/officeDocument/2006/relationships" id="260" r:id="R466675b1273243c1"/>
    <p:sldId xmlns:r="http://schemas.openxmlformats.org/officeDocument/2006/relationships" id="261" r:id="Rbdb10eb2bfb74c8f"/>
    <p:sldId xmlns:r="http://schemas.openxmlformats.org/officeDocument/2006/relationships" id="262" r:id="R179bb5d2a11948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001bbd207b4bda" /><Relationship Type="http://schemas.openxmlformats.org/officeDocument/2006/relationships/slide" Target="/ppt/slides/slide1.xml" Id="Rabd991b68412413e" /><Relationship Type="http://schemas.openxmlformats.org/officeDocument/2006/relationships/slide" Target="/ppt/slides/slide2.xml" Id="R2b187cc16ece440c" /><Relationship Type="http://schemas.openxmlformats.org/officeDocument/2006/relationships/slide" Target="/ppt/slides/slide3.xml" Id="R93b6bd15cafa4a5f" /><Relationship Type="http://schemas.openxmlformats.org/officeDocument/2006/relationships/slide" Target="/ppt/slides/slide4.xml" Id="R76c8d435d93a40d2" /><Relationship Type="http://schemas.openxmlformats.org/officeDocument/2006/relationships/slide" Target="/ppt/slides/slide5.xml" Id="R466675b1273243c1" /><Relationship Type="http://schemas.openxmlformats.org/officeDocument/2006/relationships/slide" Target="/ppt/slides/slide6.xml" Id="Rbdb10eb2bfb74c8f" /><Relationship Type="http://schemas.openxmlformats.org/officeDocument/2006/relationships/slide" Target="/ppt/slides/slide7.xml" Id="R179bb5d2a11948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daa075f4cd40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829efef2543ea" /><Relationship Type="http://schemas.openxmlformats.org/officeDocument/2006/relationships/theme" Target="/ppt/slideMasters/theme/theme1.xml" Id="R95db021994ab41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a829efef2543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b2200f9f341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3fccb80f4243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7da74722044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3ace4c9fa942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05182576c45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2ff00add946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f7048e41f848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KAVE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KAVE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KAVE AS ble etablert [år] og holder til i Veavågen.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KAVE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KAVE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KAVE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171 469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KAVE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VEDØY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HANSEN VEDØY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KAVE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Nesvegen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4276 Veavågen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934 196 694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KAVE AS</a:t>
            </a:r>
          </a:p>
        </p:txBody>
      </p:sp>
    </p:spTree>
  </p:cSld>
  <p:clrMapOvr>
    <a:masterClrMapping xmlns:a="http://schemas.openxmlformats.org/drawingml/2006/main"/>
  </p:clrMapOvr>
</p:sld>
</file>