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1aa1239b3543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933ea82754c17"/>
  </p:sldMasterIdLst>
  <p:sldIdLst>
    <p:sldId xmlns:r="http://schemas.openxmlformats.org/officeDocument/2006/relationships" id="256" r:id="R71ae877be8f44f70"/>
    <p:sldId xmlns:r="http://schemas.openxmlformats.org/officeDocument/2006/relationships" id="257" r:id="R61a370f2d16b43f8"/>
    <p:sldId xmlns:r="http://schemas.openxmlformats.org/officeDocument/2006/relationships" id="258" r:id="Rf1c44f676be84d02"/>
    <p:sldId xmlns:r="http://schemas.openxmlformats.org/officeDocument/2006/relationships" id="259" r:id="Rde5c0195862148e2"/>
    <p:sldId xmlns:r="http://schemas.openxmlformats.org/officeDocument/2006/relationships" id="260" r:id="Rf87567eae63a4533"/>
    <p:sldId xmlns:r="http://schemas.openxmlformats.org/officeDocument/2006/relationships" id="261" r:id="Ra4303988756f4b09"/>
    <p:sldId xmlns:r="http://schemas.openxmlformats.org/officeDocument/2006/relationships" id="262" r:id="Rf5ef8d2749f046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933ea82754c17" /><Relationship Type="http://schemas.openxmlformats.org/officeDocument/2006/relationships/slide" Target="/ppt/slides/slide1.xml" Id="R71ae877be8f44f70" /><Relationship Type="http://schemas.openxmlformats.org/officeDocument/2006/relationships/slide" Target="/ppt/slides/slide2.xml" Id="R61a370f2d16b43f8" /><Relationship Type="http://schemas.openxmlformats.org/officeDocument/2006/relationships/slide" Target="/ppt/slides/slide3.xml" Id="Rf1c44f676be84d02" /><Relationship Type="http://schemas.openxmlformats.org/officeDocument/2006/relationships/slide" Target="/ppt/slides/slide4.xml" Id="Rde5c0195862148e2" /><Relationship Type="http://schemas.openxmlformats.org/officeDocument/2006/relationships/slide" Target="/ppt/slides/slide5.xml" Id="Rf87567eae63a4533" /><Relationship Type="http://schemas.openxmlformats.org/officeDocument/2006/relationships/slide" Target="/ppt/slides/slide6.xml" Id="Ra4303988756f4b09" /><Relationship Type="http://schemas.openxmlformats.org/officeDocument/2006/relationships/slide" Target="/ppt/slides/slide7.xml" Id="Rf5ef8d2749f046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2956131654a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4edba8fb74db1" /><Relationship Type="http://schemas.openxmlformats.org/officeDocument/2006/relationships/theme" Target="/ppt/slideMasters/theme/theme1.xml" Id="R9a6cc9aac2c7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54edba8fb7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c27e7118345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4d9c65040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d103dc609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a6de4506f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db05a15e0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e411c6f35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4f8c7e6ae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ØYEKAST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ØYEKAST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4 058 041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934 185 048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