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ee8031899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8581b79ed4de4"/>
  </p:sldMasterIdLst>
  <p:sldIdLst>
    <p:sldId xmlns:r="http://schemas.openxmlformats.org/officeDocument/2006/relationships" id="256" r:id="R162d4d26f11a46b4"/>
    <p:sldId xmlns:r="http://schemas.openxmlformats.org/officeDocument/2006/relationships" id="257" r:id="R7dda21521e5248a1"/>
    <p:sldId xmlns:r="http://schemas.openxmlformats.org/officeDocument/2006/relationships" id="258" r:id="Ra62880d30c7841c4"/>
    <p:sldId xmlns:r="http://schemas.openxmlformats.org/officeDocument/2006/relationships" id="259" r:id="R0eb53f9668e046bd"/>
    <p:sldId xmlns:r="http://schemas.openxmlformats.org/officeDocument/2006/relationships" id="260" r:id="R00083a171c8240ed"/>
    <p:sldId xmlns:r="http://schemas.openxmlformats.org/officeDocument/2006/relationships" id="261" r:id="R714320757d82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8581b79ed4de4" /><Relationship Type="http://schemas.openxmlformats.org/officeDocument/2006/relationships/slide" Target="/ppt/slides/slide1.xml" Id="R162d4d26f11a46b4" /><Relationship Type="http://schemas.openxmlformats.org/officeDocument/2006/relationships/slide" Target="/ppt/slides/slide2.xml" Id="R7dda21521e5248a1" /><Relationship Type="http://schemas.openxmlformats.org/officeDocument/2006/relationships/slide" Target="/ppt/slides/slide3.xml" Id="Ra62880d30c7841c4" /><Relationship Type="http://schemas.openxmlformats.org/officeDocument/2006/relationships/slide" Target="/ppt/slides/slide4.xml" Id="R0eb53f9668e046bd" /><Relationship Type="http://schemas.openxmlformats.org/officeDocument/2006/relationships/slide" Target="/ppt/slides/slide5.xml" Id="R00083a171c8240ed" /><Relationship Type="http://schemas.openxmlformats.org/officeDocument/2006/relationships/slide" Target="/ppt/slides/slide6.xml" Id="R714320757d82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ff65a7e28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95dc10164d98" /><Relationship Type="http://schemas.openxmlformats.org/officeDocument/2006/relationships/theme" Target="/ppt/slideMasters/theme/theme1.xml" Id="Rf3df39d2b30c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295dc1016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9268e23640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d329a807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6802b9f0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f7752b32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146e6966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f10ee9840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ØYEKAST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934 185 048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