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54dec6a56447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d4df85b4ca4a08"/>
  </p:sldMasterIdLst>
  <p:sldIdLst>
    <p:sldId xmlns:r="http://schemas.openxmlformats.org/officeDocument/2006/relationships" id="256" r:id="R0deb1c5c40194ee3"/>
    <p:sldId xmlns:r="http://schemas.openxmlformats.org/officeDocument/2006/relationships" id="257" r:id="R35ac0f1d2adf4690"/>
    <p:sldId xmlns:r="http://schemas.openxmlformats.org/officeDocument/2006/relationships" id="258" r:id="Rd603ad24862440d8"/>
    <p:sldId xmlns:r="http://schemas.openxmlformats.org/officeDocument/2006/relationships" id="259" r:id="Rfd1ec1c38d2842ec"/>
    <p:sldId xmlns:r="http://schemas.openxmlformats.org/officeDocument/2006/relationships" id="260" r:id="Rff69a9191ad94e50"/>
    <p:sldId xmlns:r="http://schemas.openxmlformats.org/officeDocument/2006/relationships" id="261" r:id="Re432c5476ed841bf"/>
    <p:sldId xmlns:r="http://schemas.openxmlformats.org/officeDocument/2006/relationships" id="262" r:id="R23effe0bcd8747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d4df85b4ca4a08" /><Relationship Type="http://schemas.openxmlformats.org/officeDocument/2006/relationships/slide" Target="/ppt/slides/slide1.xml" Id="R0deb1c5c40194ee3" /><Relationship Type="http://schemas.openxmlformats.org/officeDocument/2006/relationships/slide" Target="/ppt/slides/slide2.xml" Id="R35ac0f1d2adf4690" /><Relationship Type="http://schemas.openxmlformats.org/officeDocument/2006/relationships/slide" Target="/ppt/slides/slide3.xml" Id="Rd603ad24862440d8" /><Relationship Type="http://schemas.openxmlformats.org/officeDocument/2006/relationships/slide" Target="/ppt/slides/slide4.xml" Id="Rfd1ec1c38d2842ec" /><Relationship Type="http://schemas.openxmlformats.org/officeDocument/2006/relationships/slide" Target="/ppt/slides/slide5.xml" Id="Rff69a9191ad94e50" /><Relationship Type="http://schemas.openxmlformats.org/officeDocument/2006/relationships/slide" Target="/ppt/slides/slide6.xml" Id="Re432c5476ed841bf" /><Relationship Type="http://schemas.openxmlformats.org/officeDocument/2006/relationships/slide" Target="/ppt/slides/slide7.xml" Id="R23effe0bcd8747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e44b9f082a4a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0ade484af4860" /><Relationship Type="http://schemas.openxmlformats.org/officeDocument/2006/relationships/theme" Target="/ppt/slideMasters/theme/theme1.xml" Id="Re3ad0598c07e44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c0ade484af48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f71f0a08946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8e2762036b43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c597f6e5747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ec15b5c584a7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188351b6841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c2c21b9974d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8d1ea2fc94b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AIDER BIDCO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BIDCO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−6 966 741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−6 967 186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3 905 216 603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3 905 286 604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AIDER MIDCO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Johans gate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934 156 161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AIDER BIDCO AS</a:t>
            </a:r>
          </a:p>
        </p:txBody>
      </p:sp>
    </p:spTree>
  </p:cSld>
  <p:clrMapOvr>
    <a:masterClrMapping xmlns:a="http://schemas.openxmlformats.org/drawingml/2006/main"/>
  </p:clrMapOvr>
</p:sld>
</file>