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28ac6894ba41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3b0991722a4b61"/>
  </p:sldMasterIdLst>
  <p:sldIdLst>
    <p:sldId xmlns:r="http://schemas.openxmlformats.org/officeDocument/2006/relationships" id="256" r:id="Rad9fab1c313e41b8"/>
    <p:sldId xmlns:r="http://schemas.openxmlformats.org/officeDocument/2006/relationships" id="257" r:id="R8268c876c7c94f19"/>
    <p:sldId xmlns:r="http://schemas.openxmlformats.org/officeDocument/2006/relationships" id="258" r:id="R7ac9621bf12e49ad"/>
    <p:sldId xmlns:r="http://schemas.openxmlformats.org/officeDocument/2006/relationships" id="259" r:id="R33f87d4bae324e0f"/>
    <p:sldId xmlns:r="http://schemas.openxmlformats.org/officeDocument/2006/relationships" id="260" r:id="R6fee3572cef14954"/>
    <p:sldId xmlns:r="http://schemas.openxmlformats.org/officeDocument/2006/relationships" id="261" r:id="R5e4c358b95f0470a"/>
    <p:sldId xmlns:r="http://schemas.openxmlformats.org/officeDocument/2006/relationships" id="262" r:id="R9204dcef86674d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b0991722a4b61" /><Relationship Type="http://schemas.openxmlformats.org/officeDocument/2006/relationships/slide" Target="/ppt/slides/slide1.xml" Id="Rad9fab1c313e41b8" /><Relationship Type="http://schemas.openxmlformats.org/officeDocument/2006/relationships/slide" Target="/ppt/slides/slide2.xml" Id="R8268c876c7c94f19" /><Relationship Type="http://schemas.openxmlformats.org/officeDocument/2006/relationships/slide" Target="/ppt/slides/slide3.xml" Id="R7ac9621bf12e49ad" /><Relationship Type="http://schemas.openxmlformats.org/officeDocument/2006/relationships/slide" Target="/ppt/slides/slide4.xml" Id="R33f87d4bae324e0f" /><Relationship Type="http://schemas.openxmlformats.org/officeDocument/2006/relationships/slide" Target="/ppt/slides/slide5.xml" Id="R6fee3572cef14954" /><Relationship Type="http://schemas.openxmlformats.org/officeDocument/2006/relationships/slide" Target="/ppt/slides/slide6.xml" Id="R5e4c358b95f0470a" /><Relationship Type="http://schemas.openxmlformats.org/officeDocument/2006/relationships/slide" Target="/ppt/slides/slide7.xml" Id="R9204dcef86674d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2cd26c30f941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b8c4444814fb5" /><Relationship Type="http://schemas.openxmlformats.org/officeDocument/2006/relationships/theme" Target="/ppt/slideMasters/theme/theme1.xml" Id="R93c544644e4c48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5b8c4444814f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8feece34046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9885acdfe45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ca305c44f42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d2105a54e45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aa64a917747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5be2ecdda41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8580809d340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HÅLOGALAND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HÅLOGALAND REVISJON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18 296 399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5 769 889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9 082 619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V.H.V INVEST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ALEKSANDER HANSSEN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934 147 014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